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Palanquin" panose="020B0004020203020204" pitchFamily="34" charset="0"/>
      <p:regular r:id="rId23"/>
      <p:bold r:id="rId24"/>
    </p:embeddedFont>
    <p:embeddedFont>
      <p:font typeface="Playfair Display" panose="020F0502020204030204" pitchFamily="2" charset="0"/>
      <p:regular r:id="rId25"/>
      <p:bold r:id="rId26"/>
      <p:italic r:id="rId27"/>
      <p:boldItalic r:id="rId28"/>
    </p:embeddedFont>
    <p:embeddedFont>
      <p:font typeface="Sigmar One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9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7" name="Google Shape;47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ff6b2c5774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0" name="Google Shape;540;g1ff6b2c5774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ff6b2c5774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7" name="Google Shape;547;g1ff6b2c5774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ff6b2c5774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3" name="Google Shape;553;g1ff6b2c5774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ff6b2c5774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g1ff6b2c5774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ff6ed46da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7" name="Google Shape;567;g1ff6ed46da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ff6ed46da8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1ff6ed46da8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7" name="Google Shape;577;p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4" name="Google Shape;48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ff6b2c5774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9" name="Google Shape;489;g1ff6b2c5774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ff6ed46da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1ff6ed46da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ff6b2c5774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3" name="Google Shape;503;g1ff6b2c5774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ff6b2c5774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1" name="Google Shape;511;g1ff6b2c5774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ff6b2c5774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9" name="Google Shape;519;g1ff6b2c5774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ff6b2c5774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6" name="Google Shape;526;g1ff6b2c5774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ff6b2c5774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3" name="Google Shape;533;g1ff6b2c5774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1098950" y="1393575"/>
            <a:ext cx="3258600" cy="19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3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98950" y="3273479"/>
            <a:ext cx="2274900" cy="7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687" y="0"/>
            <a:ext cx="1499875" cy="1607950"/>
            <a:chOff x="-33687" y="113450"/>
            <a:chExt cx="1499875" cy="1607950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3687" y="113450"/>
              <a:ext cx="1002000" cy="1607950"/>
            </a:xfrm>
            <a:custGeom>
              <a:avLst/>
              <a:gdLst/>
              <a:ahLst/>
              <a:cxnLst/>
              <a:rect l="l" t="t" r="r" b="b"/>
              <a:pathLst>
                <a:path w="40080" h="64318" extrusionOk="0">
                  <a:moveTo>
                    <a:pt x="38384" y="1"/>
                  </a:moveTo>
                  <a:cubicBezTo>
                    <a:pt x="35907" y="1"/>
                    <a:pt x="31554" y="296"/>
                    <a:pt x="31201" y="321"/>
                  </a:cubicBezTo>
                  <a:cubicBezTo>
                    <a:pt x="24833" y="1064"/>
                    <a:pt x="18537" y="3187"/>
                    <a:pt x="13337" y="7042"/>
                  </a:cubicBezTo>
                  <a:cubicBezTo>
                    <a:pt x="10648" y="9059"/>
                    <a:pt x="8278" y="11499"/>
                    <a:pt x="6368" y="14294"/>
                  </a:cubicBezTo>
                  <a:cubicBezTo>
                    <a:pt x="8597" y="15284"/>
                    <a:pt x="10578" y="16735"/>
                    <a:pt x="12205" y="18574"/>
                  </a:cubicBezTo>
                  <a:cubicBezTo>
                    <a:pt x="15884" y="22854"/>
                    <a:pt x="11922" y="29682"/>
                    <a:pt x="8385" y="32653"/>
                  </a:cubicBezTo>
                  <a:cubicBezTo>
                    <a:pt x="5944" y="34705"/>
                    <a:pt x="3078" y="36226"/>
                    <a:pt x="1" y="37110"/>
                  </a:cubicBezTo>
                  <a:cubicBezTo>
                    <a:pt x="107" y="41709"/>
                    <a:pt x="1239" y="46272"/>
                    <a:pt x="3220" y="50411"/>
                  </a:cubicBezTo>
                  <a:cubicBezTo>
                    <a:pt x="11285" y="52321"/>
                    <a:pt x="18714" y="56283"/>
                    <a:pt x="24020" y="63004"/>
                  </a:cubicBezTo>
                  <a:cubicBezTo>
                    <a:pt x="24338" y="63428"/>
                    <a:pt x="24657" y="63853"/>
                    <a:pt x="24939" y="64277"/>
                  </a:cubicBezTo>
                  <a:cubicBezTo>
                    <a:pt x="25522" y="64305"/>
                    <a:pt x="26105" y="64318"/>
                    <a:pt x="26686" y="64318"/>
                  </a:cubicBezTo>
                  <a:cubicBezTo>
                    <a:pt x="28331" y="64318"/>
                    <a:pt x="29970" y="64212"/>
                    <a:pt x="31590" y="64029"/>
                  </a:cubicBezTo>
                  <a:cubicBezTo>
                    <a:pt x="32439" y="63923"/>
                    <a:pt x="40080" y="62862"/>
                    <a:pt x="40080" y="62261"/>
                  </a:cubicBezTo>
                  <a:lnTo>
                    <a:pt x="40080" y="180"/>
                  </a:lnTo>
                  <a:cubicBezTo>
                    <a:pt x="40069" y="48"/>
                    <a:pt x="39378" y="1"/>
                    <a:pt x="38384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344813" y="1374575"/>
              <a:ext cx="543025" cy="345825"/>
            </a:xfrm>
            <a:custGeom>
              <a:avLst/>
              <a:gdLst/>
              <a:ahLst/>
              <a:cxnLst/>
              <a:rect l="l" t="t" r="r" b="b"/>
              <a:pathLst>
                <a:path w="21721" h="13833" extrusionOk="0">
                  <a:moveTo>
                    <a:pt x="1" y="1"/>
                  </a:moveTo>
                  <a:cubicBezTo>
                    <a:pt x="2159" y="4352"/>
                    <a:pt x="5519" y="7995"/>
                    <a:pt x="9729" y="10472"/>
                  </a:cubicBezTo>
                  <a:cubicBezTo>
                    <a:pt x="13125" y="12382"/>
                    <a:pt x="16945" y="13549"/>
                    <a:pt x="20872" y="13797"/>
                  </a:cubicBezTo>
                  <a:lnTo>
                    <a:pt x="21720" y="13832"/>
                  </a:lnTo>
                  <a:cubicBezTo>
                    <a:pt x="21438" y="13408"/>
                    <a:pt x="21119" y="12983"/>
                    <a:pt x="20801" y="12594"/>
                  </a:cubicBezTo>
                  <a:cubicBezTo>
                    <a:pt x="15495" y="5873"/>
                    <a:pt x="8066" y="1911"/>
                    <a:pt x="1" y="1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809088" y="420675"/>
              <a:ext cx="657100" cy="644925"/>
            </a:xfrm>
            <a:custGeom>
              <a:avLst/>
              <a:gdLst/>
              <a:ahLst/>
              <a:cxnLst/>
              <a:rect l="l" t="t" r="r" b="b"/>
              <a:pathLst>
                <a:path w="26284" h="25797" extrusionOk="0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10800000" flipH="1">
            <a:off x="7856046" y="-399025"/>
            <a:ext cx="1530279" cy="1554808"/>
            <a:chOff x="-4" y="3974850"/>
            <a:chExt cx="1530279" cy="1554808"/>
          </a:xfrm>
        </p:grpSpPr>
        <p:sp>
          <p:nvSpPr>
            <p:cNvPr id="16" name="Google Shape;16;p2"/>
            <p:cNvSpPr/>
            <p:nvPr/>
          </p:nvSpPr>
          <p:spPr>
            <a:xfrm flipH="1">
              <a:off x="-4" y="3974850"/>
              <a:ext cx="1530279" cy="1554808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725339" y="4016162"/>
              <a:ext cx="647343" cy="633283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85704" y="4647702"/>
              <a:ext cx="901365" cy="49476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1"/>
          <p:cNvSpPr txBox="1">
            <a:spLocks noGrp="1"/>
          </p:cNvSpPr>
          <p:nvPr>
            <p:ph type="title"/>
          </p:nvPr>
        </p:nvSpPr>
        <p:spPr>
          <a:xfrm>
            <a:off x="5158350" y="2031552"/>
            <a:ext cx="3269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title" idx="2"/>
          </p:nvPr>
        </p:nvSpPr>
        <p:spPr>
          <a:xfrm>
            <a:off x="5158350" y="543200"/>
            <a:ext cx="3269400" cy="15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25" name="Google Shape;125;p11"/>
          <p:cNvSpPr/>
          <p:nvPr/>
        </p:nvSpPr>
        <p:spPr>
          <a:xfrm rot="10800000" flipH="1">
            <a:off x="7517437" y="4250066"/>
            <a:ext cx="503166" cy="909647"/>
          </a:xfrm>
          <a:custGeom>
            <a:avLst/>
            <a:gdLst/>
            <a:ahLst/>
            <a:cxnLst/>
            <a:rect l="l" t="t" r="r" b="b"/>
            <a:pathLst>
              <a:path w="25152" h="45471" extrusionOk="0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1"/>
          <p:cNvSpPr/>
          <p:nvPr/>
        </p:nvSpPr>
        <p:spPr>
          <a:xfrm rot="10800000" flipH="1">
            <a:off x="7929992" y="4571627"/>
            <a:ext cx="439470" cy="594449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1"/>
          <p:cNvSpPr/>
          <p:nvPr/>
        </p:nvSpPr>
        <p:spPr>
          <a:xfrm rot="10800000" flipH="1">
            <a:off x="6962268" y="4226313"/>
            <a:ext cx="434529" cy="276729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1"/>
          <p:cNvSpPr/>
          <p:nvPr/>
        </p:nvSpPr>
        <p:spPr>
          <a:xfrm rot="10800000" flipH="1">
            <a:off x="6892931" y="4769795"/>
            <a:ext cx="322701" cy="457154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1"/>
          <p:cNvSpPr/>
          <p:nvPr/>
        </p:nvSpPr>
        <p:spPr>
          <a:xfrm rot="10800000" flipH="1">
            <a:off x="7857115" y="4285154"/>
            <a:ext cx="1314088" cy="954519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1"/>
          <p:cNvSpPr/>
          <p:nvPr/>
        </p:nvSpPr>
        <p:spPr>
          <a:xfrm rot="10800000" flipH="1">
            <a:off x="6897873" y="4225493"/>
            <a:ext cx="801800" cy="1286682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" name="Google Shape;131;p11"/>
          <p:cNvGrpSpPr/>
          <p:nvPr/>
        </p:nvGrpSpPr>
        <p:grpSpPr>
          <a:xfrm rot="10800000">
            <a:off x="-367400" y="-29425"/>
            <a:ext cx="1834175" cy="1631050"/>
            <a:chOff x="3033525" y="2679425"/>
            <a:chExt cx="1834175" cy="1631050"/>
          </a:xfrm>
        </p:grpSpPr>
        <p:sp>
          <p:nvSpPr>
            <p:cNvPr id="132" name="Google Shape;132;p11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>
            <a:spLocks noGrp="1"/>
          </p:cNvSpPr>
          <p:nvPr>
            <p:ph type="title"/>
          </p:nvPr>
        </p:nvSpPr>
        <p:spPr>
          <a:xfrm>
            <a:off x="716250" y="540608"/>
            <a:ext cx="38712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/>
          <p:nvPr/>
        </p:nvSpPr>
        <p:spPr>
          <a:xfrm rot="1217872" flipH="1">
            <a:off x="8321229" y="-28425"/>
            <a:ext cx="1493672" cy="754898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2"/>
          <p:cNvSpPr/>
          <p:nvPr/>
        </p:nvSpPr>
        <p:spPr>
          <a:xfrm rot="1217948" flipH="1">
            <a:off x="7082284" y="-477709"/>
            <a:ext cx="1422297" cy="742898"/>
          </a:xfrm>
          <a:custGeom>
            <a:avLst/>
            <a:gdLst/>
            <a:ahLst/>
            <a:cxnLst/>
            <a:rect l="l" t="t" r="r" b="b"/>
            <a:pathLst>
              <a:path w="40362" h="21082" extrusionOk="0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2"/>
          <p:cNvSpPr/>
          <p:nvPr/>
        </p:nvSpPr>
        <p:spPr>
          <a:xfrm rot="1217948" flipH="1">
            <a:off x="7839205" y="100054"/>
            <a:ext cx="2105396" cy="1064062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2"/>
          <p:cNvSpPr/>
          <p:nvPr/>
        </p:nvSpPr>
        <p:spPr>
          <a:xfrm rot="1217948" flipH="1">
            <a:off x="7869547" y="-199119"/>
            <a:ext cx="543519" cy="413876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3"/>
          <p:cNvSpPr txBox="1">
            <a:spLocks noGrp="1"/>
          </p:cNvSpPr>
          <p:nvPr>
            <p:ph type="title"/>
          </p:nvPr>
        </p:nvSpPr>
        <p:spPr>
          <a:xfrm>
            <a:off x="716250" y="540808"/>
            <a:ext cx="38559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/>
          <p:nvPr/>
        </p:nvSpPr>
        <p:spPr>
          <a:xfrm>
            <a:off x="8278407" y="4764865"/>
            <a:ext cx="601847" cy="368913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3"/>
          <p:cNvSpPr/>
          <p:nvPr/>
        </p:nvSpPr>
        <p:spPr>
          <a:xfrm>
            <a:off x="8079017" y="3422562"/>
            <a:ext cx="1064999" cy="1720961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3"/>
          <p:cNvSpPr/>
          <p:nvPr/>
        </p:nvSpPr>
        <p:spPr>
          <a:xfrm>
            <a:off x="7638524" y="3129627"/>
            <a:ext cx="1003377" cy="915902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3"/>
          <p:cNvSpPr/>
          <p:nvPr/>
        </p:nvSpPr>
        <p:spPr>
          <a:xfrm>
            <a:off x="8132490" y="3474241"/>
            <a:ext cx="521187" cy="549270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3"/>
          <p:cNvSpPr/>
          <p:nvPr/>
        </p:nvSpPr>
        <p:spPr>
          <a:xfrm>
            <a:off x="7516651" y="-112525"/>
            <a:ext cx="1642200" cy="1192850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3"/>
          <p:cNvSpPr/>
          <p:nvPr/>
        </p:nvSpPr>
        <p:spPr>
          <a:xfrm>
            <a:off x="7602801" y="-20550"/>
            <a:ext cx="549200" cy="742875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3"/>
          <p:cNvSpPr/>
          <p:nvPr/>
        </p:nvSpPr>
        <p:spPr>
          <a:xfrm>
            <a:off x="-494450" y="4515775"/>
            <a:ext cx="2184915" cy="668452"/>
          </a:xfrm>
          <a:custGeom>
            <a:avLst/>
            <a:gdLst/>
            <a:ahLst/>
            <a:cxnLst/>
            <a:rect l="l" t="t" r="r" b="b"/>
            <a:pathLst>
              <a:path w="71350" h="21827" extrusionOk="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3"/>
          <p:cNvSpPr/>
          <p:nvPr/>
        </p:nvSpPr>
        <p:spPr>
          <a:xfrm>
            <a:off x="941929" y="4559109"/>
            <a:ext cx="665151" cy="423636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" name="Google Shape;151;p13"/>
          <p:cNvGrpSpPr/>
          <p:nvPr/>
        </p:nvGrpSpPr>
        <p:grpSpPr>
          <a:xfrm rot="-2700000">
            <a:off x="6821202" y="1159923"/>
            <a:ext cx="894966" cy="644919"/>
            <a:chOff x="1224745" y="2688978"/>
            <a:chExt cx="894975" cy="644925"/>
          </a:xfrm>
        </p:grpSpPr>
        <p:sp>
          <p:nvSpPr>
            <p:cNvPr id="152" name="Google Shape;152;p13"/>
            <p:cNvSpPr/>
            <p:nvPr/>
          </p:nvSpPr>
          <p:spPr>
            <a:xfrm>
              <a:off x="1224745" y="2688978"/>
              <a:ext cx="657100" cy="644925"/>
            </a:xfrm>
            <a:custGeom>
              <a:avLst/>
              <a:gdLst/>
              <a:ahLst/>
              <a:cxnLst/>
              <a:rect l="l" t="t" r="r" b="b"/>
              <a:pathLst>
                <a:path w="26284" h="25797" extrusionOk="0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1716445" y="2738203"/>
              <a:ext cx="403275" cy="571300"/>
            </a:xfrm>
            <a:custGeom>
              <a:avLst/>
              <a:gdLst/>
              <a:ahLst/>
              <a:cxnLst/>
              <a:rect l="l" t="t" r="r" b="b"/>
              <a:pathLst>
                <a:path w="16131" h="22852" extrusionOk="0">
                  <a:moveTo>
                    <a:pt x="6615" y="1"/>
                  </a:moveTo>
                  <a:cubicBezTo>
                    <a:pt x="5483" y="1628"/>
                    <a:pt x="4528" y="3361"/>
                    <a:pt x="3715" y="5165"/>
                  </a:cubicBezTo>
                  <a:cubicBezTo>
                    <a:pt x="1203" y="10719"/>
                    <a:pt x="0" y="16768"/>
                    <a:pt x="213" y="22852"/>
                  </a:cubicBezTo>
                  <a:cubicBezTo>
                    <a:pt x="3325" y="21968"/>
                    <a:pt x="6155" y="20447"/>
                    <a:pt x="8632" y="18395"/>
                  </a:cubicBezTo>
                  <a:cubicBezTo>
                    <a:pt x="12169" y="15424"/>
                    <a:pt x="16131" y="8596"/>
                    <a:pt x="12452" y="4316"/>
                  </a:cubicBezTo>
                  <a:cubicBezTo>
                    <a:pt x="10825" y="2477"/>
                    <a:pt x="8844" y="1026"/>
                    <a:pt x="6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_3"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4"/>
          <p:cNvSpPr txBox="1">
            <a:spLocks noGrp="1"/>
          </p:cNvSpPr>
          <p:nvPr>
            <p:ph type="title"/>
          </p:nvPr>
        </p:nvSpPr>
        <p:spPr>
          <a:xfrm>
            <a:off x="716250" y="540865"/>
            <a:ext cx="38712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ONE_COLUMN_TEXT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 txBox="1">
            <a:spLocks noGrp="1"/>
          </p:cNvSpPr>
          <p:nvPr>
            <p:ph type="title"/>
          </p:nvPr>
        </p:nvSpPr>
        <p:spPr>
          <a:xfrm>
            <a:off x="716050" y="539496"/>
            <a:ext cx="2553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58" name="Google Shape;158;p15"/>
          <p:cNvGrpSpPr/>
          <p:nvPr/>
        </p:nvGrpSpPr>
        <p:grpSpPr>
          <a:xfrm>
            <a:off x="8166950" y="-128750"/>
            <a:ext cx="1009050" cy="527050"/>
            <a:chOff x="6268475" y="1301925"/>
            <a:chExt cx="1009050" cy="527050"/>
          </a:xfrm>
        </p:grpSpPr>
        <p:sp>
          <p:nvSpPr>
            <p:cNvPr id="159" name="Google Shape;159;p15"/>
            <p:cNvSpPr/>
            <p:nvPr/>
          </p:nvSpPr>
          <p:spPr>
            <a:xfrm>
              <a:off x="6268475" y="1301925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" name="Google Shape;161;p15"/>
          <p:cNvGrpSpPr/>
          <p:nvPr/>
        </p:nvGrpSpPr>
        <p:grpSpPr>
          <a:xfrm rot="-5400000">
            <a:off x="-457762" y="4032513"/>
            <a:ext cx="1592725" cy="754900"/>
            <a:chOff x="5113525" y="1408925"/>
            <a:chExt cx="1592725" cy="754900"/>
          </a:xfrm>
        </p:grpSpPr>
        <p:sp>
          <p:nvSpPr>
            <p:cNvPr id="162" name="Google Shape;162;p15"/>
            <p:cNvSpPr/>
            <p:nvPr/>
          </p:nvSpPr>
          <p:spPr>
            <a:xfrm>
              <a:off x="5113525" y="1408925"/>
              <a:ext cx="1493675" cy="754900"/>
            </a:xfrm>
            <a:custGeom>
              <a:avLst/>
              <a:gdLst/>
              <a:ahLst/>
              <a:cxnLst/>
              <a:rect l="l" t="t" r="r" b="b"/>
              <a:pathLst>
                <a:path w="59747" h="30196" extrusionOk="0">
                  <a:moveTo>
                    <a:pt x="0" y="0"/>
                  </a:moveTo>
                  <a:lnTo>
                    <a:pt x="0" y="30139"/>
                  </a:lnTo>
                  <a:cubicBezTo>
                    <a:pt x="0" y="30178"/>
                    <a:pt x="76" y="30196"/>
                    <a:pt x="215" y="30196"/>
                  </a:cubicBezTo>
                  <a:cubicBezTo>
                    <a:pt x="1725" y="30196"/>
                    <a:pt x="10684" y="28099"/>
                    <a:pt x="11461" y="27839"/>
                  </a:cubicBezTo>
                  <a:cubicBezTo>
                    <a:pt x="15671" y="26495"/>
                    <a:pt x="19986" y="24762"/>
                    <a:pt x="23701" y="22286"/>
                  </a:cubicBezTo>
                  <a:cubicBezTo>
                    <a:pt x="28511" y="19138"/>
                    <a:pt x="33428" y="18076"/>
                    <a:pt x="39124" y="17829"/>
                  </a:cubicBezTo>
                  <a:cubicBezTo>
                    <a:pt x="45208" y="17546"/>
                    <a:pt x="51964" y="17546"/>
                    <a:pt x="57200" y="14008"/>
                  </a:cubicBezTo>
                  <a:cubicBezTo>
                    <a:pt x="58155" y="13372"/>
                    <a:pt x="59004" y="12593"/>
                    <a:pt x="59747" y="11744"/>
                  </a:cubicBezTo>
                  <a:cubicBezTo>
                    <a:pt x="54971" y="8879"/>
                    <a:pt x="51009" y="4847"/>
                    <a:pt x="48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">
  <p:cSld name="CUSTOM_2_2_2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>
            <a:spLocks noGrp="1"/>
          </p:cNvSpPr>
          <p:nvPr>
            <p:ph type="title"/>
          </p:nvPr>
        </p:nvSpPr>
        <p:spPr>
          <a:xfrm>
            <a:off x="716250" y="540875"/>
            <a:ext cx="3738000" cy="11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66" name="Google Shape;166;p16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3279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7" name="Google Shape;167;p16"/>
          <p:cNvSpPr/>
          <p:nvPr/>
        </p:nvSpPr>
        <p:spPr>
          <a:xfrm rot="10800000" flipH="1">
            <a:off x="7602801" y="4488000"/>
            <a:ext cx="549200" cy="742875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8" name="Google Shape;168;p16"/>
          <p:cNvGrpSpPr/>
          <p:nvPr/>
        </p:nvGrpSpPr>
        <p:grpSpPr>
          <a:xfrm rot="-5400000" flipH="1">
            <a:off x="5372413" y="-356913"/>
            <a:ext cx="884350" cy="898525"/>
            <a:chOff x="2714650" y="3639413"/>
            <a:chExt cx="884350" cy="898525"/>
          </a:xfrm>
        </p:grpSpPr>
        <p:sp>
          <p:nvSpPr>
            <p:cNvPr id="169" name="Google Shape;169;p16"/>
            <p:cNvSpPr/>
            <p:nvPr/>
          </p:nvSpPr>
          <p:spPr>
            <a:xfrm>
              <a:off x="2714650" y="3639413"/>
              <a:ext cx="884350" cy="898525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2806962" y="366452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3022387" y="4028263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" name="Google Shape;172;p16"/>
          <p:cNvGrpSpPr/>
          <p:nvPr/>
        </p:nvGrpSpPr>
        <p:grpSpPr>
          <a:xfrm flipH="1">
            <a:off x="6260144" y="-165852"/>
            <a:ext cx="2883746" cy="1151043"/>
            <a:chOff x="5113525" y="1300068"/>
            <a:chExt cx="2164000" cy="863757"/>
          </a:xfrm>
        </p:grpSpPr>
        <p:sp>
          <p:nvSpPr>
            <p:cNvPr id="173" name="Google Shape;173;p16"/>
            <p:cNvSpPr/>
            <p:nvPr/>
          </p:nvSpPr>
          <p:spPr>
            <a:xfrm>
              <a:off x="6268475" y="1300068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5113525" y="1408925"/>
              <a:ext cx="1493675" cy="754900"/>
            </a:xfrm>
            <a:custGeom>
              <a:avLst/>
              <a:gdLst/>
              <a:ahLst/>
              <a:cxnLst/>
              <a:rect l="l" t="t" r="r" b="b"/>
              <a:pathLst>
                <a:path w="59747" h="30196" extrusionOk="0">
                  <a:moveTo>
                    <a:pt x="0" y="0"/>
                  </a:moveTo>
                  <a:lnTo>
                    <a:pt x="0" y="30139"/>
                  </a:lnTo>
                  <a:cubicBezTo>
                    <a:pt x="0" y="30178"/>
                    <a:pt x="76" y="30196"/>
                    <a:pt x="215" y="30196"/>
                  </a:cubicBezTo>
                  <a:cubicBezTo>
                    <a:pt x="1725" y="30196"/>
                    <a:pt x="10684" y="28099"/>
                    <a:pt x="11461" y="27839"/>
                  </a:cubicBezTo>
                  <a:cubicBezTo>
                    <a:pt x="15671" y="26495"/>
                    <a:pt x="19986" y="24762"/>
                    <a:pt x="23701" y="22286"/>
                  </a:cubicBezTo>
                  <a:cubicBezTo>
                    <a:pt x="28511" y="19138"/>
                    <a:pt x="33428" y="18076"/>
                    <a:pt x="39124" y="17829"/>
                  </a:cubicBezTo>
                  <a:cubicBezTo>
                    <a:pt x="45208" y="17546"/>
                    <a:pt x="51964" y="17546"/>
                    <a:pt x="57200" y="14008"/>
                  </a:cubicBezTo>
                  <a:cubicBezTo>
                    <a:pt x="58155" y="13372"/>
                    <a:pt x="59004" y="12593"/>
                    <a:pt x="59747" y="11744"/>
                  </a:cubicBezTo>
                  <a:cubicBezTo>
                    <a:pt x="54971" y="8879"/>
                    <a:pt x="51009" y="4847"/>
                    <a:pt x="4825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" name="Google Shape;176;p16"/>
          <p:cNvGrpSpPr/>
          <p:nvPr/>
        </p:nvGrpSpPr>
        <p:grpSpPr>
          <a:xfrm>
            <a:off x="7" y="3016426"/>
            <a:ext cx="973739" cy="2127079"/>
            <a:chOff x="2810675" y="1400175"/>
            <a:chExt cx="1201850" cy="2625375"/>
          </a:xfrm>
        </p:grpSpPr>
        <p:sp>
          <p:nvSpPr>
            <p:cNvPr id="177" name="Google Shape;177;p16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p16"/>
          <p:cNvSpPr/>
          <p:nvPr/>
        </p:nvSpPr>
        <p:spPr>
          <a:xfrm rot="10800000" flipH="1">
            <a:off x="7516651" y="4130000"/>
            <a:ext cx="1642200" cy="1192850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ONE_COLUMN_TEXT_1_1_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>
            <a:spLocks noGrp="1"/>
          </p:cNvSpPr>
          <p:nvPr>
            <p:ph type="title"/>
          </p:nvPr>
        </p:nvSpPr>
        <p:spPr>
          <a:xfrm>
            <a:off x="716262" y="539496"/>
            <a:ext cx="2784900" cy="20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2" name="Google Shape;182;p17"/>
          <p:cNvSpPr txBox="1">
            <a:spLocks noGrp="1"/>
          </p:cNvSpPr>
          <p:nvPr>
            <p:ph type="subTitle" idx="1"/>
          </p:nvPr>
        </p:nvSpPr>
        <p:spPr>
          <a:xfrm>
            <a:off x="716250" y="2266350"/>
            <a:ext cx="2055600" cy="11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3" name="Google Shape;183;p17"/>
          <p:cNvGrpSpPr/>
          <p:nvPr/>
        </p:nvGrpSpPr>
        <p:grpSpPr>
          <a:xfrm rot="1515244">
            <a:off x="3967553" y="2625257"/>
            <a:ext cx="2307987" cy="1676459"/>
            <a:chOff x="924375" y="1304575"/>
            <a:chExt cx="1642200" cy="1192850"/>
          </a:xfrm>
        </p:grpSpPr>
        <p:sp>
          <p:nvSpPr>
            <p:cNvPr id="184" name="Google Shape;184;p17"/>
            <p:cNvSpPr/>
            <p:nvPr/>
          </p:nvSpPr>
          <p:spPr>
            <a:xfrm>
              <a:off x="924375" y="1304575"/>
              <a:ext cx="1642200" cy="1192850"/>
            </a:xfrm>
            <a:custGeom>
              <a:avLst/>
              <a:gdLst/>
              <a:ahLst/>
              <a:cxnLst/>
              <a:rect l="l" t="t" r="r" b="b"/>
              <a:pathLst>
                <a:path w="65688" h="47714" extrusionOk="0">
                  <a:moveTo>
                    <a:pt x="65300" y="0"/>
                  </a:moveTo>
                  <a:lnTo>
                    <a:pt x="0" y="36"/>
                  </a:lnTo>
                  <a:lnTo>
                    <a:pt x="0" y="36"/>
                  </a:lnTo>
                  <a:cubicBezTo>
                    <a:pt x="531" y="36"/>
                    <a:pt x="1663" y="1486"/>
                    <a:pt x="1981" y="1804"/>
                  </a:cubicBezTo>
                  <a:cubicBezTo>
                    <a:pt x="2653" y="2476"/>
                    <a:pt x="3290" y="3219"/>
                    <a:pt x="3891" y="3997"/>
                  </a:cubicBezTo>
                  <a:lnTo>
                    <a:pt x="23524" y="3997"/>
                  </a:lnTo>
                  <a:cubicBezTo>
                    <a:pt x="25611" y="3997"/>
                    <a:pt x="24160" y="14999"/>
                    <a:pt x="23736" y="16272"/>
                  </a:cubicBezTo>
                  <a:cubicBezTo>
                    <a:pt x="22356" y="19916"/>
                    <a:pt x="19951" y="23064"/>
                    <a:pt x="16767" y="25292"/>
                  </a:cubicBezTo>
                  <a:cubicBezTo>
                    <a:pt x="12664" y="28122"/>
                    <a:pt x="7888" y="30033"/>
                    <a:pt x="4139" y="33393"/>
                  </a:cubicBezTo>
                  <a:cubicBezTo>
                    <a:pt x="4139" y="33570"/>
                    <a:pt x="4103" y="33782"/>
                    <a:pt x="4068" y="33959"/>
                  </a:cubicBezTo>
                  <a:cubicBezTo>
                    <a:pt x="3431" y="41175"/>
                    <a:pt x="7464" y="47260"/>
                    <a:pt x="14999" y="47684"/>
                  </a:cubicBezTo>
                  <a:cubicBezTo>
                    <a:pt x="15353" y="47704"/>
                    <a:pt x="15707" y="47714"/>
                    <a:pt x="16062" y="47714"/>
                  </a:cubicBezTo>
                  <a:cubicBezTo>
                    <a:pt x="19467" y="47714"/>
                    <a:pt x="22903" y="46828"/>
                    <a:pt x="26106" y="45738"/>
                  </a:cubicBezTo>
                  <a:cubicBezTo>
                    <a:pt x="31341" y="43934"/>
                    <a:pt x="36435" y="41670"/>
                    <a:pt x="41281" y="38982"/>
                  </a:cubicBezTo>
                  <a:cubicBezTo>
                    <a:pt x="44996" y="36930"/>
                    <a:pt x="48639" y="34454"/>
                    <a:pt x="52601" y="32792"/>
                  </a:cubicBezTo>
                  <a:cubicBezTo>
                    <a:pt x="55323" y="31693"/>
                    <a:pt x="58722" y="30806"/>
                    <a:pt x="61897" y="30806"/>
                  </a:cubicBezTo>
                  <a:cubicBezTo>
                    <a:pt x="63013" y="30806"/>
                    <a:pt x="64102" y="30916"/>
                    <a:pt x="65123" y="31164"/>
                  </a:cubicBezTo>
                  <a:cubicBezTo>
                    <a:pt x="65125" y="31165"/>
                    <a:pt x="65126" y="31165"/>
                    <a:pt x="65127" y="31165"/>
                  </a:cubicBezTo>
                  <a:cubicBezTo>
                    <a:pt x="65688" y="31165"/>
                    <a:pt x="65300" y="0"/>
                    <a:pt x="65300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1015450" y="1396550"/>
              <a:ext cx="549200" cy="742875"/>
            </a:xfrm>
            <a:custGeom>
              <a:avLst/>
              <a:gdLst/>
              <a:ahLst/>
              <a:cxnLst/>
              <a:rect l="l" t="t" r="r" b="b"/>
              <a:pathLst>
                <a:path w="21968" h="29715" extrusionOk="0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" name="Google Shape;186;p17"/>
          <p:cNvGrpSpPr/>
          <p:nvPr/>
        </p:nvGrpSpPr>
        <p:grpSpPr>
          <a:xfrm rot="-1846565">
            <a:off x="2740505" y="3353532"/>
            <a:ext cx="990530" cy="893677"/>
            <a:chOff x="5700725" y="2096750"/>
            <a:chExt cx="990500" cy="893650"/>
          </a:xfrm>
        </p:grpSpPr>
        <p:sp>
          <p:nvSpPr>
            <p:cNvPr id="187" name="Google Shape;187;p17"/>
            <p:cNvSpPr/>
            <p:nvPr/>
          </p:nvSpPr>
          <p:spPr>
            <a:xfrm>
              <a:off x="5700725" y="2096750"/>
              <a:ext cx="979000" cy="893650"/>
            </a:xfrm>
            <a:custGeom>
              <a:avLst/>
              <a:gdLst/>
              <a:ahLst/>
              <a:cxnLst/>
              <a:rect l="l" t="t" r="r" b="b"/>
              <a:pathLst>
                <a:path w="39160" h="35746" extrusionOk="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6182700" y="2433000"/>
              <a:ext cx="508525" cy="535925"/>
            </a:xfrm>
            <a:custGeom>
              <a:avLst/>
              <a:gdLst/>
              <a:ahLst/>
              <a:cxnLst/>
              <a:rect l="l" t="t" r="r" b="b"/>
              <a:pathLst>
                <a:path w="20341" h="21437" extrusionOk="0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body" idx="1"/>
          </p:nvPr>
        </p:nvSpPr>
        <p:spPr>
          <a:xfrm>
            <a:off x="3807450" y="1803625"/>
            <a:ext cx="4620300" cy="14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Palanquin"/>
                <a:ea typeface="Palanquin"/>
                <a:cs typeface="Palanquin"/>
                <a:sym typeface="Palanquin"/>
              </a:defRPr>
            </a:lvl1pPr>
          </a:lstStyle>
          <a:p>
            <a:endParaRPr/>
          </a:p>
        </p:txBody>
      </p:sp>
      <p:grpSp>
        <p:nvGrpSpPr>
          <p:cNvPr id="191" name="Google Shape;191;p18"/>
          <p:cNvGrpSpPr/>
          <p:nvPr/>
        </p:nvGrpSpPr>
        <p:grpSpPr>
          <a:xfrm rot="-5400000">
            <a:off x="7268093" y="89816"/>
            <a:ext cx="1985861" cy="1765938"/>
            <a:chOff x="3033525" y="2679425"/>
            <a:chExt cx="1834175" cy="1631050"/>
          </a:xfrm>
        </p:grpSpPr>
        <p:sp>
          <p:nvSpPr>
            <p:cNvPr id="192" name="Google Shape;192;p18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" name="Google Shape;195;p18"/>
          <p:cNvSpPr/>
          <p:nvPr/>
        </p:nvSpPr>
        <p:spPr>
          <a:xfrm rot="10800000" flipH="1">
            <a:off x="7100029" y="3681857"/>
            <a:ext cx="2127306" cy="1545218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8"/>
          <p:cNvSpPr/>
          <p:nvPr/>
        </p:nvSpPr>
        <p:spPr>
          <a:xfrm rot="10800000" flipH="1">
            <a:off x="7218006" y="4145612"/>
            <a:ext cx="711434" cy="962320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8"/>
          <p:cNvSpPr/>
          <p:nvPr/>
        </p:nvSpPr>
        <p:spPr>
          <a:xfrm rot="-4289554" flipH="1">
            <a:off x="7106935" y="3475173"/>
            <a:ext cx="687990" cy="537653"/>
          </a:xfrm>
          <a:custGeom>
            <a:avLst/>
            <a:gdLst/>
            <a:ahLst/>
            <a:cxnLst/>
            <a:rect l="l" t="t" r="r" b="b"/>
            <a:pathLst>
              <a:path w="27522" h="21508" extrusionOk="0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8"/>
          <p:cNvSpPr/>
          <p:nvPr/>
        </p:nvSpPr>
        <p:spPr>
          <a:xfrm rot="-4289554" flipH="1">
            <a:off x="7252342" y="3670160"/>
            <a:ext cx="550927" cy="481758"/>
          </a:xfrm>
          <a:custGeom>
            <a:avLst/>
            <a:gdLst/>
            <a:ahLst/>
            <a:cxnLst/>
            <a:rect l="l" t="t" r="r" b="b"/>
            <a:pathLst>
              <a:path w="22039" h="19272" extrusionOk="0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TITLE_AND_TWO_COLUMNS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1"/>
          </p:nvPr>
        </p:nvSpPr>
        <p:spPr>
          <a:xfrm>
            <a:off x="6874133" y="4078998"/>
            <a:ext cx="15519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2"/>
          </p:nvPr>
        </p:nvSpPr>
        <p:spPr>
          <a:xfrm>
            <a:off x="6875842" y="2851466"/>
            <a:ext cx="15519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3"/>
          </p:nvPr>
        </p:nvSpPr>
        <p:spPr>
          <a:xfrm>
            <a:off x="6874137" y="3669179"/>
            <a:ext cx="1553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subTitle" idx="4"/>
          </p:nvPr>
        </p:nvSpPr>
        <p:spPr>
          <a:xfrm>
            <a:off x="6874134" y="2443597"/>
            <a:ext cx="1553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9"/>
          <p:cNvSpPr txBox="1">
            <a:spLocks noGrp="1"/>
          </p:cNvSpPr>
          <p:nvPr>
            <p:ph type="subTitle" idx="5"/>
          </p:nvPr>
        </p:nvSpPr>
        <p:spPr>
          <a:xfrm>
            <a:off x="6874987" y="1623941"/>
            <a:ext cx="15519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subTitle" idx="6"/>
          </p:nvPr>
        </p:nvSpPr>
        <p:spPr>
          <a:xfrm>
            <a:off x="6873279" y="1216073"/>
            <a:ext cx="1553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9"/>
          <p:cNvSpPr txBox="1">
            <a:spLocks noGrp="1"/>
          </p:cNvSpPr>
          <p:nvPr>
            <p:ph type="subTitle" idx="7"/>
          </p:nvPr>
        </p:nvSpPr>
        <p:spPr>
          <a:xfrm>
            <a:off x="720028" y="4078996"/>
            <a:ext cx="15489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9"/>
          <p:cNvSpPr txBox="1">
            <a:spLocks noGrp="1"/>
          </p:cNvSpPr>
          <p:nvPr>
            <p:ph type="subTitle" idx="8"/>
          </p:nvPr>
        </p:nvSpPr>
        <p:spPr>
          <a:xfrm>
            <a:off x="721734" y="2851464"/>
            <a:ext cx="15489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9"/>
          <p:cNvSpPr txBox="1">
            <a:spLocks noGrp="1"/>
          </p:cNvSpPr>
          <p:nvPr>
            <p:ph type="subTitle" idx="9"/>
          </p:nvPr>
        </p:nvSpPr>
        <p:spPr>
          <a:xfrm>
            <a:off x="720032" y="3669177"/>
            <a:ext cx="15507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9"/>
          <p:cNvSpPr txBox="1">
            <a:spLocks noGrp="1"/>
          </p:cNvSpPr>
          <p:nvPr>
            <p:ph type="subTitle" idx="13"/>
          </p:nvPr>
        </p:nvSpPr>
        <p:spPr>
          <a:xfrm>
            <a:off x="720029" y="2443595"/>
            <a:ext cx="15507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9"/>
          <p:cNvSpPr txBox="1">
            <a:spLocks noGrp="1"/>
          </p:cNvSpPr>
          <p:nvPr>
            <p:ph type="subTitle" idx="14"/>
          </p:nvPr>
        </p:nvSpPr>
        <p:spPr>
          <a:xfrm>
            <a:off x="720881" y="1623939"/>
            <a:ext cx="15489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5"/>
          </p:nvPr>
        </p:nvSpPr>
        <p:spPr>
          <a:xfrm>
            <a:off x="719175" y="1216071"/>
            <a:ext cx="15507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3" name="Google Shape;213;p19"/>
          <p:cNvGrpSpPr/>
          <p:nvPr/>
        </p:nvGrpSpPr>
        <p:grpSpPr>
          <a:xfrm>
            <a:off x="8204100" y="-143550"/>
            <a:ext cx="1009050" cy="527050"/>
            <a:chOff x="6268475" y="1301925"/>
            <a:chExt cx="1009050" cy="527050"/>
          </a:xfrm>
        </p:grpSpPr>
        <p:sp>
          <p:nvSpPr>
            <p:cNvPr id="214" name="Google Shape;214;p19"/>
            <p:cNvSpPr/>
            <p:nvPr/>
          </p:nvSpPr>
          <p:spPr>
            <a:xfrm>
              <a:off x="6268475" y="1301925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6" name="Google Shape;216;p19"/>
          <p:cNvGrpSpPr/>
          <p:nvPr/>
        </p:nvGrpSpPr>
        <p:grpSpPr>
          <a:xfrm>
            <a:off x="-69425" y="-98462"/>
            <a:ext cx="1064775" cy="1144725"/>
            <a:chOff x="499875" y="1396550"/>
            <a:chExt cx="1064775" cy="1144725"/>
          </a:xfrm>
        </p:grpSpPr>
        <p:sp>
          <p:nvSpPr>
            <p:cNvPr id="217" name="Google Shape;217;p19"/>
            <p:cNvSpPr/>
            <p:nvPr/>
          </p:nvSpPr>
          <p:spPr>
            <a:xfrm>
              <a:off x="499875" y="1404500"/>
              <a:ext cx="628800" cy="1136775"/>
            </a:xfrm>
            <a:custGeom>
              <a:avLst/>
              <a:gdLst/>
              <a:ahLst/>
              <a:cxnLst/>
              <a:rect l="l" t="t" r="r" b="b"/>
              <a:pathLst>
                <a:path w="25152" h="45471" extrusionOk="0">
                  <a:moveTo>
                    <a:pt x="1" y="0"/>
                  </a:moveTo>
                  <a:lnTo>
                    <a:pt x="1" y="40574"/>
                  </a:lnTo>
                  <a:cubicBezTo>
                    <a:pt x="1" y="41777"/>
                    <a:pt x="2795" y="44005"/>
                    <a:pt x="3644" y="44571"/>
                  </a:cubicBezTo>
                  <a:cubicBezTo>
                    <a:pt x="4616" y="45195"/>
                    <a:pt x="5603" y="45471"/>
                    <a:pt x="6563" y="45471"/>
                  </a:cubicBezTo>
                  <a:cubicBezTo>
                    <a:pt x="8818" y="45471"/>
                    <a:pt x="10921" y="43946"/>
                    <a:pt x="12311" y="41812"/>
                  </a:cubicBezTo>
                  <a:cubicBezTo>
                    <a:pt x="14716" y="38027"/>
                    <a:pt x="16980" y="33641"/>
                    <a:pt x="20199" y="30316"/>
                  </a:cubicBezTo>
                  <a:cubicBezTo>
                    <a:pt x="20482" y="29997"/>
                    <a:pt x="20800" y="29679"/>
                    <a:pt x="21154" y="29396"/>
                  </a:cubicBezTo>
                  <a:cubicBezTo>
                    <a:pt x="21826" y="23665"/>
                    <a:pt x="24727" y="18289"/>
                    <a:pt x="24939" y="12487"/>
                  </a:cubicBezTo>
                  <a:cubicBezTo>
                    <a:pt x="25151" y="7960"/>
                    <a:pt x="23560" y="3573"/>
                    <a:pt x="20871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1015450" y="1396550"/>
              <a:ext cx="549200" cy="742875"/>
            </a:xfrm>
            <a:custGeom>
              <a:avLst/>
              <a:gdLst/>
              <a:ahLst/>
              <a:cxnLst/>
              <a:rect l="l" t="t" r="r" b="b"/>
              <a:pathLst>
                <a:path w="21968" h="29715" extrusionOk="0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ONE_COLUMN_TEXT_2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/>
          <p:nvPr/>
        </p:nvSpPr>
        <p:spPr>
          <a:xfrm rot="-9275902" flipH="1">
            <a:off x="3388571" y="3162920"/>
            <a:ext cx="723888" cy="1105844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0"/>
          <p:cNvSpPr/>
          <p:nvPr/>
        </p:nvSpPr>
        <p:spPr>
          <a:xfrm rot="-9275902" flipH="1">
            <a:off x="3354391" y="3523629"/>
            <a:ext cx="291343" cy="392903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0"/>
          <p:cNvSpPr/>
          <p:nvPr/>
        </p:nvSpPr>
        <p:spPr>
          <a:xfrm rot="-5400000">
            <a:off x="5088475" y="4368536"/>
            <a:ext cx="976415" cy="668313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0"/>
          <p:cNvSpPr/>
          <p:nvPr/>
        </p:nvSpPr>
        <p:spPr>
          <a:xfrm>
            <a:off x="716450" y="2438025"/>
            <a:ext cx="1920300" cy="270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0"/>
          <p:cNvGrpSpPr/>
          <p:nvPr/>
        </p:nvGrpSpPr>
        <p:grpSpPr>
          <a:xfrm rot="10800000">
            <a:off x="-164768" y="4156051"/>
            <a:ext cx="1642200" cy="1192850"/>
            <a:chOff x="924375" y="1304575"/>
            <a:chExt cx="1642200" cy="1192850"/>
          </a:xfrm>
        </p:grpSpPr>
        <p:sp>
          <p:nvSpPr>
            <p:cNvPr id="225" name="Google Shape;225;p20"/>
            <p:cNvSpPr/>
            <p:nvPr/>
          </p:nvSpPr>
          <p:spPr>
            <a:xfrm>
              <a:off x="924375" y="1304575"/>
              <a:ext cx="1642200" cy="1192850"/>
            </a:xfrm>
            <a:custGeom>
              <a:avLst/>
              <a:gdLst/>
              <a:ahLst/>
              <a:cxnLst/>
              <a:rect l="l" t="t" r="r" b="b"/>
              <a:pathLst>
                <a:path w="65688" h="47714" extrusionOk="0">
                  <a:moveTo>
                    <a:pt x="65300" y="0"/>
                  </a:moveTo>
                  <a:lnTo>
                    <a:pt x="0" y="36"/>
                  </a:lnTo>
                  <a:lnTo>
                    <a:pt x="0" y="36"/>
                  </a:lnTo>
                  <a:cubicBezTo>
                    <a:pt x="531" y="36"/>
                    <a:pt x="1663" y="1486"/>
                    <a:pt x="1981" y="1804"/>
                  </a:cubicBezTo>
                  <a:cubicBezTo>
                    <a:pt x="2653" y="2476"/>
                    <a:pt x="3290" y="3219"/>
                    <a:pt x="3891" y="3997"/>
                  </a:cubicBezTo>
                  <a:lnTo>
                    <a:pt x="23524" y="3997"/>
                  </a:lnTo>
                  <a:cubicBezTo>
                    <a:pt x="25611" y="3997"/>
                    <a:pt x="24160" y="14999"/>
                    <a:pt x="23736" y="16272"/>
                  </a:cubicBezTo>
                  <a:cubicBezTo>
                    <a:pt x="22356" y="19916"/>
                    <a:pt x="19951" y="23064"/>
                    <a:pt x="16767" y="25292"/>
                  </a:cubicBezTo>
                  <a:cubicBezTo>
                    <a:pt x="12664" y="28122"/>
                    <a:pt x="7888" y="30033"/>
                    <a:pt x="4139" y="33393"/>
                  </a:cubicBezTo>
                  <a:cubicBezTo>
                    <a:pt x="4139" y="33570"/>
                    <a:pt x="4103" y="33782"/>
                    <a:pt x="4068" y="33959"/>
                  </a:cubicBezTo>
                  <a:cubicBezTo>
                    <a:pt x="3431" y="41175"/>
                    <a:pt x="7464" y="47260"/>
                    <a:pt x="14999" y="47684"/>
                  </a:cubicBezTo>
                  <a:cubicBezTo>
                    <a:pt x="15353" y="47704"/>
                    <a:pt x="15707" y="47714"/>
                    <a:pt x="16062" y="47714"/>
                  </a:cubicBezTo>
                  <a:cubicBezTo>
                    <a:pt x="19467" y="47714"/>
                    <a:pt x="22903" y="46828"/>
                    <a:pt x="26106" y="45738"/>
                  </a:cubicBezTo>
                  <a:cubicBezTo>
                    <a:pt x="31341" y="43934"/>
                    <a:pt x="36435" y="41670"/>
                    <a:pt x="41281" y="38982"/>
                  </a:cubicBezTo>
                  <a:cubicBezTo>
                    <a:pt x="44996" y="36930"/>
                    <a:pt x="48639" y="34454"/>
                    <a:pt x="52601" y="32792"/>
                  </a:cubicBezTo>
                  <a:cubicBezTo>
                    <a:pt x="55323" y="31693"/>
                    <a:pt x="58722" y="30806"/>
                    <a:pt x="61897" y="30806"/>
                  </a:cubicBezTo>
                  <a:cubicBezTo>
                    <a:pt x="63013" y="30806"/>
                    <a:pt x="64102" y="30916"/>
                    <a:pt x="65123" y="31164"/>
                  </a:cubicBezTo>
                  <a:cubicBezTo>
                    <a:pt x="65125" y="31165"/>
                    <a:pt x="65126" y="31165"/>
                    <a:pt x="65127" y="31165"/>
                  </a:cubicBezTo>
                  <a:cubicBezTo>
                    <a:pt x="65688" y="31165"/>
                    <a:pt x="65300" y="0"/>
                    <a:pt x="65300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0"/>
            <p:cNvSpPr/>
            <p:nvPr/>
          </p:nvSpPr>
          <p:spPr>
            <a:xfrm>
              <a:off x="1015450" y="1396550"/>
              <a:ext cx="549200" cy="742875"/>
            </a:xfrm>
            <a:custGeom>
              <a:avLst/>
              <a:gdLst/>
              <a:ahLst/>
              <a:cxnLst/>
              <a:rect l="l" t="t" r="r" b="b"/>
              <a:pathLst>
                <a:path w="21968" h="29715" extrusionOk="0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20"/>
          <p:cNvSpPr/>
          <p:nvPr/>
        </p:nvSpPr>
        <p:spPr>
          <a:xfrm>
            <a:off x="3611850" y="3037825"/>
            <a:ext cx="1920300" cy="216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0"/>
          <p:cNvSpPr/>
          <p:nvPr/>
        </p:nvSpPr>
        <p:spPr>
          <a:xfrm>
            <a:off x="6507200" y="3818175"/>
            <a:ext cx="1920300" cy="135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0"/>
          <p:cNvSpPr txBox="1">
            <a:spLocks noGrp="1"/>
          </p:cNvSpPr>
          <p:nvPr>
            <p:ph type="title"/>
          </p:nvPr>
        </p:nvSpPr>
        <p:spPr>
          <a:xfrm>
            <a:off x="716050" y="539496"/>
            <a:ext cx="2553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0" name="Google Shape;230;p20"/>
          <p:cNvSpPr txBox="1">
            <a:spLocks noGrp="1"/>
          </p:cNvSpPr>
          <p:nvPr>
            <p:ph type="subTitle" idx="1"/>
          </p:nvPr>
        </p:nvSpPr>
        <p:spPr>
          <a:xfrm>
            <a:off x="716450" y="1769919"/>
            <a:ext cx="1920300" cy="12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0"/>
          <p:cNvSpPr txBox="1">
            <a:spLocks noGrp="1"/>
          </p:cNvSpPr>
          <p:nvPr>
            <p:ph type="title" idx="2"/>
          </p:nvPr>
        </p:nvSpPr>
        <p:spPr>
          <a:xfrm>
            <a:off x="716450" y="1249590"/>
            <a:ext cx="7041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0"/>
          <p:cNvSpPr txBox="1">
            <a:spLocks noGrp="1"/>
          </p:cNvSpPr>
          <p:nvPr>
            <p:ph type="subTitle" idx="3"/>
          </p:nvPr>
        </p:nvSpPr>
        <p:spPr>
          <a:xfrm>
            <a:off x="3611825" y="2354747"/>
            <a:ext cx="1920300" cy="12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0"/>
          <p:cNvSpPr txBox="1">
            <a:spLocks noGrp="1"/>
          </p:cNvSpPr>
          <p:nvPr>
            <p:ph type="title" idx="4"/>
          </p:nvPr>
        </p:nvSpPr>
        <p:spPr>
          <a:xfrm>
            <a:off x="3611825" y="1834419"/>
            <a:ext cx="7041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0"/>
          <p:cNvSpPr txBox="1">
            <a:spLocks noGrp="1"/>
          </p:cNvSpPr>
          <p:nvPr>
            <p:ph type="subTitle" idx="5"/>
          </p:nvPr>
        </p:nvSpPr>
        <p:spPr>
          <a:xfrm>
            <a:off x="6507200" y="3159521"/>
            <a:ext cx="1920300" cy="12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0"/>
          <p:cNvSpPr txBox="1">
            <a:spLocks noGrp="1"/>
          </p:cNvSpPr>
          <p:nvPr>
            <p:ph type="title" idx="6"/>
          </p:nvPr>
        </p:nvSpPr>
        <p:spPr>
          <a:xfrm>
            <a:off x="6507200" y="2639192"/>
            <a:ext cx="7041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36" name="Google Shape;236;p20"/>
          <p:cNvGrpSpPr/>
          <p:nvPr/>
        </p:nvGrpSpPr>
        <p:grpSpPr>
          <a:xfrm rot="10800000" flipH="1">
            <a:off x="7393975" y="-88825"/>
            <a:ext cx="1834175" cy="1631050"/>
            <a:chOff x="3033525" y="2679425"/>
            <a:chExt cx="1834175" cy="1631050"/>
          </a:xfrm>
        </p:grpSpPr>
        <p:sp>
          <p:nvSpPr>
            <p:cNvPr id="237" name="Google Shape;237;p20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0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" name="Google Shape;240;p20"/>
          <p:cNvGrpSpPr/>
          <p:nvPr/>
        </p:nvGrpSpPr>
        <p:grpSpPr>
          <a:xfrm rot="5667719">
            <a:off x="7294962" y="531407"/>
            <a:ext cx="753523" cy="635695"/>
            <a:chOff x="3639300" y="1616750"/>
            <a:chExt cx="753500" cy="635675"/>
          </a:xfrm>
        </p:grpSpPr>
        <p:sp>
          <p:nvSpPr>
            <p:cNvPr id="241" name="Google Shape;241;p20"/>
            <p:cNvSpPr/>
            <p:nvPr/>
          </p:nvSpPr>
          <p:spPr>
            <a:xfrm>
              <a:off x="3639300" y="1616750"/>
              <a:ext cx="688050" cy="537700"/>
            </a:xfrm>
            <a:custGeom>
              <a:avLst/>
              <a:gdLst/>
              <a:ahLst/>
              <a:cxnLst/>
              <a:rect l="l" t="t" r="r" b="b"/>
              <a:pathLst>
                <a:path w="27522" h="21508" extrusionOk="0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3841825" y="1770625"/>
              <a:ext cx="550975" cy="481800"/>
            </a:xfrm>
            <a:custGeom>
              <a:avLst/>
              <a:gdLst/>
              <a:ahLst/>
              <a:cxnLst/>
              <a:rect l="l" t="t" r="r" b="b"/>
              <a:pathLst>
                <a:path w="22039" h="19272" extrusionOk="0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2661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4687050" y="1371600"/>
            <a:ext cx="26619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377050" y="4537325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8299425" y="4540275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8104875" y="3230550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7675075" y="2944725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8157050" y="3280975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1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1"/>
          <p:cNvSpPr txBox="1">
            <a:spLocks noGrp="1"/>
          </p:cNvSpPr>
          <p:nvPr>
            <p:ph type="subTitle" idx="1"/>
          </p:nvPr>
        </p:nvSpPr>
        <p:spPr>
          <a:xfrm>
            <a:off x="5700752" y="3875159"/>
            <a:ext cx="27225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1"/>
          <p:cNvSpPr txBox="1">
            <a:spLocks noGrp="1"/>
          </p:cNvSpPr>
          <p:nvPr>
            <p:ph type="subTitle" idx="2"/>
          </p:nvPr>
        </p:nvSpPr>
        <p:spPr>
          <a:xfrm>
            <a:off x="5703750" y="2647626"/>
            <a:ext cx="27225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1"/>
          <p:cNvSpPr txBox="1">
            <a:spLocks noGrp="1"/>
          </p:cNvSpPr>
          <p:nvPr>
            <p:ph type="subTitle" idx="3"/>
          </p:nvPr>
        </p:nvSpPr>
        <p:spPr>
          <a:xfrm>
            <a:off x="5700758" y="3465340"/>
            <a:ext cx="27255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1"/>
          <p:cNvSpPr txBox="1">
            <a:spLocks noGrp="1"/>
          </p:cNvSpPr>
          <p:nvPr>
            <p:ph type="subTitle" idx="4"/>
          </p:nvPr>
        </p:nvSpPr>
        <p:spPr>
          <a:xfrm>
            <a:off x="5700753" y="2239757"/>
            <a:ext cx="27255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1"/>
          <p:cNvSpPr/>
          <p:nvPr/>
        </p:nvSpPr>
        <p:spPr>
          <a:xfrm rot="-5400000">
            <a:off x="8053863" y="448288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1"/>
          <p:cNvSpPr/>
          <p:nvPr/>
        </p:nvSpPr>
        <p:spPr>
          <a:xfrm rot="-5400000">
            <a:off x="8422788" y="162788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1"/>
          <p:cNvSpPr/>
          <p:nvPr/>
        </p:nvSpPr>
        <p:spPr>
          <a:xfrm rot="-5400000">
            <a:off x="7546713" y="-528212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1"/>
          <p:cNvSpPr/>
          <p:nvPr/>
        </p:nvSpPr>
        <p:spPr>
          <a:xfrm rot="-5400000">
            <a:off x="6898200" y="32440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1"/>
          <p:cNvSpPr/>
          <p:nvPr/>
        </p:nvSpPr>
        <p:spPr>
          <a:xfrm rot="-5400000">
            <a:off x="7290825" y="256525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1"/>
          <p:cNvSpPr/>
          <p:nvPr/>
        </p:nvSpPr>
        <p:spPr>
          <a:xfrm rot="10800000">
            <a:off x="-804162" y="4002395"/>
            <a:ext cx="2127306" cy="1545218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1"/>
          <p:cNvSpPr/>
          <p:nvPr/>
        </p:nvSpPr>
        <p:spPr>
          <a:xfrm rot="10800000">
            <a:off x="493733" y="4466149"/>
            <a:ext cx="711434" cy="962320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1"/>
          <p:cNvSpPr/>
          <p:nvPr/>
        </p:nvSpPr>
        <p:spPr>
          <a:xfrm rot="4289554">
            <a:off x="628248" y="3795711"/>
            <a:ext cx="687990" cy="537653"/>
          </a:xfrm>
          <a:custGeom>
            <a:avLst/>
            <a:gdLst/>
            <a:ahLst/>
            <a:cxnLst/>
            <a:rect l="l" t="t" r="r" b="b"/>
            <a:pathLst>
              <a:path w="27522" h="21508" extrusionOk="0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title"/>
          </p:nvPr>
        </p:nvSpPr>
        <p:spPr>
          <a:xfrm>
            <a:off x="817807" y="1600200"/>
            <a:ext cx="3502200" cy="17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59" name="Google Shape;259;p22"/>
          <p:cNvGrpSpPr/>
          <p:nvPr/>
        </p:nvGrpSpPr>
        <p:grpSpPr>
          <a:xfrm rot="-5400000" flipH="1">
            <a:off x="5372413" y="-356913"/>
            <a:ext cx="884350" cy="898525"/>
            <a:chOff x="2714650" y="3639413"/>
            <a:chExt cx="884350" cy="898525"/>
          </a:xfrm>
        </p:grpSpPr>
        <p:sp>
          <p:nvSpPr>
            <p:cNvPr id="260" name="Google Shape;260;p22"/>
            <p:cNvSpPr/>
            <p:nvPr/>
          </p:nvSpPr>
          <p:spPr>
            <a:xfrm>
              <a:off x="2714650" y="3639413"/>
              <a:ext cx="884350" cy="898525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2"/>
            <p:cNvSpPr/>
            <p:nvPr/>
          </p:nvSpPr>
          <p:spPr>
            <a:xfrm>
              <a:off x="2806962" y="366452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2"/>
            <p:cNvSpPr/>
            <p:nvPr/>
          </p:nvSpPr>
          <p:spPr>
            <a:xfrm>
              <a:off x="3022387" y="4028263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" name="Google Shape;263;p22"/>
          <p:cNvGrpSpPr/>
          <p:nvPr/>
        </p:nvGrpSpPr>
        <p:grpSpPr>
          <a:xfrm flipH="1">
            <a:off x="6260144" y="-165852"/>
            <a:ext cx="2883746" cy="1151043"/>
            <a:chOff x="5113525" y="1300068"/>
            <a:chExt cx="2164000" cy="863757"/>
          </a:xfrm>
        </p:grpSpPr>
        <p:sp>
          <p:nvSpPr>
            <p:cNvPr id="264" name="Google Shape;264;p22"/>
            <p:cNvSpPr/>
            <p:nvPr/>
          </p:nvSpPr>
          <p:spPr>
            <a:xfrm>
              <a:off x="6268475" y="1300068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2"/>
            <p:cNvSpPr/>
            <p:nvPr/>
          </p:nvSpPr>
          <p:spPr>
            <a:xfrm>
              <a:off x="5113525" y="1408925"/>
              <a:ext cx="1493675" cy="754900"/>
            </a:xfrm>
            <a:custGeom>
              <a:avLst/>
              <a:gdLst/>
              <a:ahLst/>
              <a:cxnLst/>
              <a:rect l="l" t="t" r="r" b="b"/>
              <a:pathLst>
                <a:path w="59747" h="30196" extrusionOk="0">
                  <a:moveTo>
                    <a:pt x="0" y="0"/>
                  </a:moveTo>
                  <a:lnTo>
                    <a:pt x="0" y="30139"/>
                  </a:lnTo>
                  <a:cubicBezTo>
                    <a:pt x="0" y="30178"/>
                    <a:pt x="76" y="30196"/>
                    <a:pt x="215" y="30196"/>
                  </a:cubicBezTo>
                  <a:cubicBezTo>
                    <a:pt x="1725" y="30196"/>
                    <a:pt x="10684" y="28099"/>
                    <a:pt x="11461" y="27839"/>
                  </a:cubicBezTo>
                  <a:cubicBezTo>
                    <a:pt x="15671" y="26495"/>
                    <a:pt x="19986" y="24762"/>
                    <a:pt x="23701" y="22286"/>
                  </a:cubicBezTo>
                  <a:cubicBezTo>
                    <a:pt x="28511" y="19138"/>
                    <a:pt x="33428" y="18076"/>
                    <a:pt x="39124" y="17829"/>
                  </a:cubicBezTo>
                  <a:cubicBezTo>
                    <a:pt x="45208" y="17546"/>
                    <a:pt x="51964" y="17546"/>
                    <a:pt x="57200" y="14008"/>
                  </a:cubicBezTo>
                  <a:cubicBezTo>
                    <a:pt x="58155" y="13372"/>
                    <a:pt x="59004" y="12593"/>
                    <a:pt x="59747" y="11744"/>
                  </a:cubicBezTo>
                  <a:cubicBezTo>
                    <a:pt x="54971" y="8879"/>
                    <a:pt x="51009" y="4847"/>
                    <a:pt x="4825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7" name="Google Shape;267;p22"/>
          <p:cNvSpPr/>
          <p:nvPr/>
        </p:nvSpPr>
        <p:spPr>
          <a:xfrm rot="10800000">
            <a:off x="771127" y="4488000"/>
            <a:ext cx="549200" cy="742875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2"/>
          <p:cNvSpPr/>
          <p:nvPr/>
        </p:nvSpPr>
        <p:spPr>
          <a:xfrm rot="10800000">
            <a:off x="-235724" y="4130000"/>
            <a:ext cx="1642200" cy="1192850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1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>
            <a:spLocks noGrp="1"/>
          </p:cNvSpPr>
          <p:nvPr>
            <p:ph type="title"/>
          </p:nvPr>
        </p:nvSpPr>
        <p:spPr>
          <a:xfrm>
            <a:off x="716250" y="540865"/>
            <a:ext cx="25623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71" name="Google Shape;271;p23"/>
          <p:cNvSpPr txBox="1">
            <a:spLocks noGrp="1"/>
          </p:cNvSpPr>
          <p:nvPr>
            <p:ph type="subTitle" idx="1"/>
          </p:nvPr>
        </p:nvSpPr>
        <p:spPr>
          <a:xfrm>
            <a:off x="716239" y="1382530"/>
            <a:ext cx="21306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23"/>
          <p:cNvSpPr txBox="1">
            <a:spLocks noGrp="1"/>
          </p:cNvSpPr>
          <p:nvPr>
            <p:ph type="subTitle" idx="2"/>
          </p:nvPr>
        </p:nvSpPr>
        <p:spPr>
          <a:xfrm>
            <a:off x="716239" y="1794884"/>
            <a:ext cx="2130600" cy="12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23"/>
          <p:cNvSpPr txBox="1">
            <a:spLocks noGrp="1"/>
          </p:cNvSpPr>
          <p:nvPr>
            <p:ph type="subTitle" idx="3"/>
          </p:nvPr>
        </p:nvSpPr>
        <p:spPr>
          <a:xfrm>
            <a:off x="6275589" y="1382530"/>
            <a:ext cx="21306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3"/>
          <p:cNvSpPr txBox="1">
            <a:spLocks noGrp="1"/>
          </p:cNvSpPr>
          <p:nvPr>
            <p:ph type="subTitle" idx="4"/>
          </p:nvPr>
        </p:nvSpPr>
        <p:spPr>
          <a:xfrm>
            <a:off x="6275589" y="1794884"/>
            <a:ext cx="2130600" cy="12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3"/>
          <p:cNvSpPr txBox="1">
            <a:spLocks noGrp="1"/>
          </p:cNvSpPr>
          <p:nvPr>
            <p:ph type="subTitle" idx="5"/>
          </p:nvPr>
        </p:nvSpPr>
        <p:spPr>
          <a:xfrm>
            <a:off x="716239" y="3120567"/>
            <a:ext cx="21306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3"/>
          <p:cNvSpPr txBox="1">
            <a:spLocks noGrp="1"/>
          </p:cNvSpPr>
          <p:nvPr>
            <p:ph type="subTitle" idx="6"/>
          </p:nvPr>
        </p:nvSpPr>
        <p:spPr>
          <a:xfrm>
            <a:off x="716239" y="3532239"/>
            <a:ext cx="2130600" cy="12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3"/>
          <p:cNvSpPr txBox="1">
            <a:spLocks noGrp="1"/>
          </p:cNvSpPr>
          <p:nvPr>
            <p:ph type="subTitle" idx="7"/>
          </p:nvPr>
        </p:nvSpPr>
        <p:spPr>
          <a:xfrm>
            <a:off x="6275589" y="3120567"/>
            <a:ext cx="21306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3"/>
          <p:cNvSpPr txBox="1">
            <a:spLocks noGrp="1"/>
          </p:cNvSpPr>
          <p:nvPr>
            <p:ph type="subTitle" idx="8"/>
          </p:nvPr>
        </p:nvSpPr>
        <p:spPr>
          <a:xfrm>
            <a:off x="6275589" y="3532239"/>
            <a:ext cx="2130600" cy="12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9" name="Google Shape;279;p23"/>
          <p:cNvGrpSpPr/>
          <p:nvPr/>
        </p:nvGrpSpPr>
        <p:grpSpPr>
          <a:xfrm rot="5400000">
            <a:off x="8425408" y="-1217177"/>
            <a:ext cx="900907" cy="3335276"/>
            <a:chOff x="2810675" y="1400175"/>
            <a:chExt cx="1201850" cy="2625375"/>
          </a:xfrm>
        </p:grpSpPr>
        <p:sp>
          <p:nvSpPr>
            <p:cNvPr id="280" name="Google Shape;280;p23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2" name="Google Shape;282;p23"/>
          <p:cNvSpPr/>
          <p:nvPr/>
        </p:nvSpPr>
        <p:spPr>
          <a:xfrm rot="-3827617">
            <a:off x="6721359" y="-364131"/>
            <a:ext cx="713401" cy="893601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3"/>
          <p:cNvSpPr/>
          <p:nvPr/>
        </p:nvSpPr>
        <p:spPr>
          <a:xfrm rot="10800000" flipH="1">
            <a:off x="-304675" y="4429302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3"/>
          <p:cNvSpPr/>
          <p:nvPr/>
        </p:nvSpPr>
        <p:spPr>
          <a:xfrm rot="10800000" flipH="1">
            <a:off x="902450" y="4890577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1_1_1">
    <p:bg>
      <p:bgPr>
        <a:solidFill>
          <a:schemeClr val="l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>
            <a:spLocks noGrp="1"/>
          </p:cNvSpPr>
          <p:nvPr>
            <p:ph type="title"/>
          </p:nvPr>
        </p:nvSpPr>
        <p:spPr>
          <a:xfrm>
            <a:off x="716250" y="540865"/>
            <a:ext cx="38559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87" name="Google Shape;287;p24"/>
          <p:cNvSpPr/>
          <p:nvPr/>
        </p:nvSpPr>
        <p:spPr>
          <a:xfrm>
            <a:off x="7126767" y="-339150"/>
            <a:ext cx="2127306" cy="1545218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4"/>
          <p:cNvSpPr/>
          <p:nvPr/>
        </p:nvSpPr>
        <p:spPr>
          <a:xfrm>
            <a:off x="7244744" y="-220007"/>
            <a:ext cx="711434" cy="962320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4"/>
          <p:cNvSpPr/>
          <p:nvPr/>
        </p:nvSpPr>
        <p:spPr>
          <a:xfrm rot="-6510446">
            <a:off x="7133673" y="875098"/>
            <a:ext cx="687990" cy="537653"/>
          </a:xfrm>
          <a:custGeom>
            <a:avLst/>
            <a:gdLst/>
            <a:ahLst/>
            <a:cxnLst/>
            <a:rect l="l" t="t" r="r" b="b"/>
            <a:pathLst>
              <a:path w="27522" h="21508" extrusionOk="0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4"/>
          <p:cNvSpPr/>
          <p:nvPr/>
        </p:nvSpPr>
        <p:spPr>
          <a:xfrm rot="-6510446">
            <a:off x="7279080" y="736007"/>
            <a:ext cx="550927" cy="481758"/>
          </a:xfrm>
          <a:custGeom>
            <a:avLst/>
            <a:gdLst/>
            <a:ahLst/>
            <a:cxnLst/>
            <a:rect l="l" t="t" r="r" b="b"/>
            <a:pathLst>
              <a:path w="22039" h="19272" extrusionOk="0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>
            <a:spLocks noGrp="1"/>
          </p:cNvSpPr>
          <p:nvPr>
            <p:ph type="title" hasCustomPrompt="1"/>
          </p:nvPr>
        </p:nvSpPr>
        <p:spPr>
          <a:xfrm>
            <a:off x="716250" y="1874250"/>
            <a:ext cx="4258200" cy="13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3" name="Google Shape;293;p25"/>
          <p:cNvSpPr txBox="1">
            <a:spLocks noGrp="1"/>
          </p:cNvSpPr>
          <p:nvPr>
            <p:ph type="subTitle" idx="1"/>
          </p:nvPr>
        </p:nvSpPr>
        <p:spPr>
          <a:xfrm>
            <a:off x="716250" y="3256794"/>
            <a:ext cx="1985700" cy="7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4" name="Google Shape;294;p25"/>
          <p:cNvGrpSpPr/>
          <p:nvPr/>
        </p:nvGrpSpPr>
        <p:grpSpPr>
          <a:xfrm>
            <a:off x="7541968" y="3505591"/>
            <a:ext cx="1985861" cy="1765938"/>
            <a:chOff x="3033525" y="2679425"/>
            <a:chExt cx="1834175" cy="1631050"/>
          </a:xfrm>
        </p:grpSpPr>
        <p:sp>
          <p:nvSpPr>
            <p:cNvPr id="295" name="Google Shape;295;p25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5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5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" name="Google Shape;298;p25"/>
          <p:cNvGrpSpPr/>
          <p:nvPr/>
        </p:nvGrpSpPr>
        <p:grpSpPr>
          <a:xfrm flipH="1">
            <a:off x="-72825" y="0"/>
            <a:ext cx="1228400" cy="1822350"/>
            <a:chOff x="3639300" y="-576150"/>
            <a:chExt cx="1228400" cy="1822350"/>
          </a:xfrm>
        </p:grpSpPr>
        <p:sp>
          <p:nvSpPr>
            <p:cNvPr id="299" name="Google Shape;299;p25"/>
            <p:cNvSpPr/>
            <p:nvPr/>
          </p:nvSpPr>
          <p:spPr>
            <a:xfrm>
              <a:off x="4141625" y="7412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5"/>
            <p:cNvSpPr/>
            <p:nvPr/>
          </p:nvSpPr>
          <p:spPr>
            <a:xfrm>
              <a:off x="3749850" y="-576150"/>
              <a:ext cx="1117850" cy="1586525"/>
            </a:xfrm>
            <a:custGeom>
              <a:avLst/>
              <a:gdLst/>
              <a:ahLst/>
              <a:cxnLst/>
              <a:rect l="l" t="t" r="r" b="b"/>
              <a:pathLst>
                <a:path w="44714" h="63461" extrusionOk="0">
                  <a:moveTo>
                    <a:pt x="44713" y="1"/>
                  </a:moveTo>
                  <a:cubicBezTo>
                    <a:pt x="44678" y="7040"/>
                    <a:pt x="34879" y="11992"/>
                    <a:pt x="29502" y="14150"/>
                  </a:cubicBezTo>
                  <a:cubicBezTo>
                    <a:pt x="27415" y="14964"/>
                    <a:pt x="25258" y="15671"/>
                    <a:pt x="23100" y="16343"/>
                  </a:cubicBezTo>
                  <a:cubicBezTo>
                    <a:pt x="23595" y="17015"/>
                    <a:pt x="24019" y="17723"/>
                    <a:pt x="24373" y="18466"/>
                  </a:cubicBezTo>
                  <a:cubicBezTo>
                    <a:pt x="25541" y="21083"/>
                    <a:pt x="25682" y="24055"/>
                    <a:pt x="24798" y="26778"/>
                  </a:cubicBezTo>
                  <a:cubicBezTo>
                    <a:pt x="23666" y="30245"/>
                    <a:pt x="20836" y="33004"/>
                    <a:pt x="17475" y="34455"/>
                  </a:cubicBezTo>
                  <a:cubicBezTo>
                    <a:pt x="15798" y="35190"/>
                    <a:pt x="13648" y="35654"/>
                    <a:pt x="11545" y="35654"/>
                  </a:cubicBezTo>
                  <a:cubicBezTo>
                    <a:pt x="9702" y="35654"/>
                    <a:pt x="7895" y="35297"/>
                    <a:pt x="6474" y="34455"/>
                  </a:cubicBezTo>
                  <a:lnTo>
                    <a:pt x="6439" y="34455"/>
                  </a:lnTo>
                  <a:cubicBezTo>
                    <a:pt x="5342" y="33782"/>
                    <a:pt x="4493" y="32757"/>
                    <a:pt x="3679" y="31731"/>
                  </a:cubicBezTo>
                  <a:lnTo>
                    <a:pt x="3644" y="31695"/>
                  </a:lnTo>
                  <a:cubicBezTo>
                    <a:pt x="3113" y="33146"/>
                    <a:pt x="2689" y="34631"/>
                    <a:pt x="2371" y="36152"/>
                  </a:cubicBezTo>
                  <a:cubicBezTo>
                    <a:pt x="1" y="46835"/>
                    <a:pt x="6403" y="56669"/>
                    <a:pt x="15636" y="63461"/>
                  </a:cubicBezTo>
                  <a:cubicBezTo>
                    <a:pt x="16626" y="61515"/>
                    <a:pt x="17900" y="59676"/>
                    <a:pt x="19385" y="58049"/>
                  </a:cubicBezTo>
                  <a:cubicBezTo>
                    <a:pt x="22763" y="54488"/>
                    <a:pt x="27293" y="52708"/>
                    <a:pt x="32052" y="52708"/>
                  </a:cubicBezTo>
                  <a:cubicBezTo>
                    <a:pt x="32824" y="52708"/>
                    <a:pt x="33603" y="52755"/>
                    <a:pt x="34384" y="52849"/>
                  </a:cubicBezTo>
                  <a:cubicBezTo>
                    <a:pt x="36754" y="53132"/>
                    <a:pt x="43263" y="53910"/>
                    <a:pt x="44501" y="56881"/>
                  </a:cubicBezTo>
                  <a:cubicBezTo>
                    <a:pt x="44572" y="35454"/>
                    <a:pt x="44713" y="30"/>
                    <a:pt x="44713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5"/>
            <p:cNvSpPr/>
            <p:nvPr/>
          </p:nvSpPr>
          <p:spPr>
            <a:xfrm>
              <a:off x="3639300" y="-321450"/>
              <a:ext cx="688050" cy="537700"/>
            </a:xfrm>
            <a:custGeom>
              <a:avLst/>
              <a:gdLst/>
              <a:ahLst/>
              <a:cxnLst/>
              <a:rect l="l" t="t" r="r" b="b"/>
              <a:pathLst>
                <a:path w="27522" h="21508" extrusionOk="0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5"/>
            <p:cNvSpPr/>
            <p:nvPr/>
          </p:nvSpPr>
          <p:spPr>
            <a:xfrm>
              <a:off x="3841825" y="-167575"/>
              <a:ext cx="550975" cy="481800"/>
            </a:xfrm>
            <a:custGeom>
              <a:avLst/>
              <a:gdLst/>
              <a:ahLst/>
              <a:cxnLst/>
              <a:rect l="l" t="t" r="r" b="b"/>
              <a:pathLst>
                <a:path w="22039" h="19272" extrusionOk="0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" name="Google Shape;303;p25"/>
          <p:cNvGrpSpPr/>
          <p:nvPr/>
        </p:nvGrpSpPr>
        <p:grpSpPr>
          <a:xfrm>
            <a:off x="8171375" y="-116701"/>
            <a:ext cx="1009050" cy="527050"/>
            <a:chOff x="6268475" y="1301925"/>
            <a:chExt cx="1009050" cy="527050"/>
          </a:xfrm>
        </p:grpSpPr>
        <p:sp>
          <p:nvSpPr>
            <p:cNvPr id="304" name="Google Shape;304;p25"/>
            <p:cNvSpPr/>
            <p:nvPr/>
          </p:nvSpPr>
          <p:spPr>
            <a:xfrm>
              <a:off x="6268475" y="1301925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5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_1_3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47202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8" name="Google Shape;308;p26"/>
          <p:cNvSpPr txBox="1">
            <a:spLocks noGrp="1"/>
          </p:cNvSpPr>
          <p:nvPr>
            <p:ph type="title" idx="2"/>
          </p:nvPr>
        </p:nvSpPr>
        <p:spPr>
          <a:xfrm>
            <a:off x="716252" y="1272795"/>
            <a:ext cx="1773000" cy="7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309" name="Google Shape;309;p26"/>
          <p:cNvSpPr txBox="1">
            <a:spLocks noGrp="1"/>
          </p:cNvSpPr>
          <p:nvPr>
            <p:ph type="subTitle" idx="1"/>
          </p:nvPr>
        </p:nvSpPr>
        <p:spPr>
          <a:xfrm>
            <a:off x="716252" y="2129226"/>
            <a:ext cx="17739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6"/>
          <p:cNvSpPr txBox="1">
            <a:spLocks noGrp="1"/>
          </p:cNvSpPr>
          <p:nvPr>
            <p:ph type="title" idx="3"/>
          </p:nvPr>
        </p:nvSpPr>
        <p:spPr>
          <a:xfrm>
            <a:off x="6649003" y="1272795"/>
            <a:ext cx="1773000" cy="7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311" name="Google Shape;311;p26"/>
          <p:cNvSpPr txBox="1">
            <a:spLocks noGrp="1"/>
          </p:cNvSpPr>
          <p:nvPr>
            <p:ph type="subTitle" idx="4"/>
          </p:nvPr>
        </p:nvSpPr>
        <p:spPr>
          <a:xfrm>
            <a:off x="6648103" y="2129226"/>
            <a:ext cx="17739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6"/>
          <p:cNvSpPr txBox="1">
            <a:spLocks noGrp="1"/>
          </p:cNvSpPr>
          <p:nvPr>
            <p:ph type="title" idx="5"/>
          </p:nvPr>
        </p:nvSpPr>
        <p:spPr>
          <a:xfrm>
            <a:off x="716252" y="3137320"/>
            <a:ext cx="1773000" cy="7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313" name="Google Shape;313;p26"/>
          <p:cNvSpPr txBox="1">
            <a:spLocks noGrp="1"/>
          </p:cNvSpPr>
          <p:nvPr>
            <p:ph type="subTitle" idx="6"/>
          </p:nvPr>
        </p:nvSpPr>
        <p:spPr>
          <a:xfrm>
            <a:off x="716252" y="3993751"/>
            <a:ext cx="17739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6"/>
          <p:cNvSpPr txBox="1">
            <a:spLocks noGrp="1"/>
          </p:cNvSpPr>
          <p:nvPr>
            <p:ph type="title" idx="7"/>
          </p:nvPr>
        </p:nvSpPr>
        <p:spPr>
          <a:xfrm>
            <a:off x="6649003" y="3137320"/>
            <a:ext cx="1773000" cy="7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315" name="Google Shape;315;p26"/>
          <p:cNvSpPr txBox="1">
            <a:spLocks noGrp="1"/>
          </p:cNvSpPr>
          <p:nvPr>
            <p:ph type="subTitle" idx="8"/>
          </p:nvPr>
        </p:nvSpPr>
        <p:spPr>
          <a:xfrm>
            <a:off x="6648103" y="3993751"/>
            <a:ext cx="17739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6" name="Google Shape;316;p26"/>
          <p:cNvGrpSpPr/>
          <p:nvPr/>
        </p:nvGrpSpPr>
        <p:grpSpPr>
          <a:xfrm rot="-5400000">
            <a:off x="7797199" y="-549076"/>
            <a:ext cx="1175456" cy="1743807"/>
            <a:chOff x="3639300" y="1362050"/>
            <a:chExt cx="1228400" cy="1822350"/>
          </a:xfrm>
        </p:grpSpPr>
        <p:sp>
          <p:nvSpPr>
            <p:cNvPr id="317" name="Google Shape;317;p26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3749850" y="1362050"/>
              <a:ext cx="1117850" cy="1586525"/>
            </a:xfrm>
            <a:custGeom>
              <a:avLst/>
              <a:gdLst/>
              <a:ahLst/>
              <a:cxnLst/>
              <a:rect l="l" t="t" r="r" b="b"/>
              <a:pathLst>
                <a:path w="44714" h="63461" extrusionOk="0">
                  <a:moveTo>
                    <a:pt x="44713" y="1"/>
                  </a:moveTo>
                  <a:cubicBezTo>
                    <a:pt x="44678" y="7040"/>
                    <a:pt x="34879" y="11992"/>
                    <a:pt x="29502" y="14150"/>
                  </a:cubicBezTo>
                  <a:cubicBezTo>
                    <a:pt x="27415" y="14964"/>
                    <a:pt x="25258" y="15671"/>
                    <a:pt x="23100" y="16343"/>
                  </a:cubicBezTo>
                  <a:cubicBezTo>
                    <a:pt x="23595" y="17015"/>
                    <a:pt x="24019" y="17723"/>
                    <a:pt x="24373" y="18466"/>
                  </a:cubicBezTo>
                  <a:cubicBezTo>
                    <a:pt x="25541" y="21083"/>
                    <a:pt x="25682" y="24055"/>
                    <a:pt x="24798" y="26778"/>
                  </a:cubicBezTo>
                  <a:cubicBezTo>
                    <a:pt x="23666" y="30245"/>
                    <a:pt x="20836" y="33004"/>
                    <a:pt x="17475" y="34455"/>
                  </a:cubicBezTo>
                  <a:cubicBezTo>
                    <a:pt x="15798" y="35190"/>
                    <a:pt x="13648" y="35654"/>
                    <a:pt x="11545" y="35654"/>
                  </a:cubicBezTo>
                  <a:cubicBezTo>
                    <a:pt x="9702" y="35654"/>
                    <a:pt x="7895" y="35297"/>
                    <a:pt x="6474" y="34455"/>
                  </a:cubicBezTo>
                  <a:lnTo>
                    <a:pt x="6439" y="34455"/>
                  </a:lnTo>
                  <a:cubicBezTo>
                    <a:pt x="5342" y="33782"/>
                    <a:pt x="4493" y="32757"/>
                    <a:pt x="3679" y="31731"/>
                  </a:cubicBezTo>
                  <a:lnTo>
                    <a:pt x="3644" y="31695"/>
                  </a:lnTo>
                  <a:cubicBezTo>
                    <a:pt x="3113" y="33146"/>
                    <a:pt x="2689" y="34631"/>
                    <a:pt x="2371" y="36152"/>
                  </a:cubicBezTo>
                  <a:cubicBezTo>
                    <a:pt x="1" y="46835"/>
                    <a:pt x="6403" y="56669"/>
                    <a:pt x="15636" y="63461"/>
                  </a:cubicBezTo>
                  <a:cubicBezTo>
                    <a:pt x="16626" y="61515"/>
                    <a:pt x="17900" y="59676"/>
                    <a:pt x="19385" y="58049"/>
                  </a:cubicBezTo>
                  <a:cubicBezTo>
                    <a:pt x="22763" y="54488"/>
                    <a:pt x="27293" y="52708"/>
                    <a:pt x="32052" y="52708"/>
                  </a:cubicBezTo>
                  <a:cubicBezTo>
                    <a:pt x="32824" y="52708"/>
                    <a:pt x="33603" y="52755"/>
                    <a:pt x="34384" y="52849"/>
                  </a:cubicBezTo>
                  <a:cubicBezTo>
                    <a:pt x="36754" y="53132"/>
                    <a:pt x="43263" y="53910"/>
                    <a:pt x="44501" y="56881"/>
                  </a:cubicBezTo>
                  <a:cubicBezTo>
                    <a:pt x="44572" y="35454"/>
                    <a:pt x="44713" y="30"/>
                    <a:pt x="44713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3639300" y="1616750"/>
              <a:ext cx="688050" cy="537700"/>
            </a:xfrm>
            <a:custGeom>
              <a:avLst/>
              <a:gdLst/>
              <a:ahLst/>
              <a:cxnLst/>
              <a:rect l="l" t="t" r="r" b="b"/>
              <a:pathLst>
                <a:path w="27522" h="21508" extrusionOk="0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3841825" y="1770625"/>
              <a:ext cx="550975" cy="481800"/>
            </a:xfrm>
            <a:custGeom>
              <a:avLst/>
              <a:gdLst/>
              <a:ahLst/>
              <a:cxnLst/>
              <a:rect l="l" t="t" r="r" b="b"/>
              <a:pathLst>
                <a:path w="22039" h="19272" extrusionOk="0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1" name="Google Shape;321;p26"/>
          <p:cNvSpPr/>
          <p:nvPr/>
        </p:nvSpPr>
        <p:spPr>
          <a:xfrm>
            <a:off x="0" y="4600300"/>
            <a:ext cx="1783750" cy="545675"/>
          </a:xfrm>
          <a:custGeom>
            <a:avLst/>
            <a:gdLst/>
            <a:ahLst/>
            <a:cxnLst/>
            <a:rect l="l" t="t" r="r" b="b"/>
            <a:pathLst>
              <a:path w="71350" h="21827" extrusionOk="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6"/>
          <p:cNvSpPr/>
          <p:nvPr/>
        </p:nvSpPr>
        <p:spPr>
          <a:xfrm>
            <a:off x="1172625" y="4635675"/>
            <a:ext cx="543025" cy="345825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7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25512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27"/>
          <p:cNvSpPr/>
          <p:nvPr/>
        </p:nvSpPr>
        <p:spPr>
          <a:xfrm>
            <a:off x="7841775" y="-295700"/>
            <a:ext cx="1642200" cy="1192850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7"/>
          <p:cNvSpPr/>
          <p:nvPr/>
        </p:nvSpPr>
        <p:spPr>
          <a:xfrm>
            <a:off x="7932850" y="-203725"/>
            <a:ext cx="549200" cy="742875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ONE_COLUMN_TEXT_2_1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8"/>
          <p:cNvSpPr txBox="1">
            <a:spLocks noGrp="1"/>
          </p:cNvSpPr>
          <p:nvPr>
            <p:ph type="title"/>
          </p:nvPr>
        </p:nvSpPr>
        <p:spPr>
          <a:xfrm>
            <a:off x="716050" y="539500"/>
            <a:ext cx="56811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9" name="Google Shape;329;p28"/>
          <p:cNvSpPr/>
          <p:nvPr/>
        </p:nvSpPr>
        <p:spPr>
          <a:xfrm rot="10800000">
            <a:off x="7632713" y="-54800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28"/>
          <p:cNvSpPr/>
          <p:nvPr/>
        </p:nvSpPr>
        <p:spPr>
          <a:xfrm rot="10800000">
            <a:off x="7713188" y="2131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8"/>
          <p:cNvSpPr/>
          <p:nvPr/>
        </p:nvSpPr>
        <p:spPr>
          <a:xfrm>
            <a:off x="-116300" y="2161050"/>
            <a:ext cx="1200975" cy="2428325"/>
          </a:xfrm>
          <a:custGeom>
            <a:avLst/>
            <a:gdLst/>
            <a:ahLst/>
            <a:cxnLst/>
            <a:rect l="l" t="t" r="r" b="b"/>
            <a:pathLst>
              <a:path w="48039" h="97133" extrusionOk="0">
                <a:moveTo>
                  <a:pt x="429" y="0"/>
                </a:moveTo>
                <a:cubicBezTo>
                  <a:pt x="160" y="0"/>
                  <a:pt x="1" y="52"/>
                  <a:pt x="1" y="173"/>
                </a:cubicBezTo>
                <a:cubicBezTo>
                  <a:pt x="1" y="633"/>
                  <a:pt x="72" y="62077"/>
                  <a:pt x="72" y="90447"/>
                </a:cubicBezTo>
                <a:cubicBezTo>
                  <a:pt x="5166" y="92004"/>
                  <a:pt x="10578" y="94161"/>
                  <a:pt x="14929" y="97133"/>
                </a:cubicBezTo>
                <a:cubicBezTo>
                  <a:pt x="32085" y="84115"/>
                  <a:pt x="48039" y="60875"/>
                  <a:pt x="31413" y="41278"/>
                </a:cubicBezTo>
                <a:cubicBezTo>
                  <a:pt x="28052" y="37281"/>
                  <a:pt x="24055" y="33885"/>
                  <a:pt x="21119" y="29604"/>
                </a:cubicBezTo>
                <a:cubicBezTo>
                  <a:pt x="18218" y="25324"/>
                  <a:pt x="17263" y="20372"/>
                  <a:pt x="16450" y="15384"/>
                </a:cubicBezTo>
                <a:cubicBezTo>
                  <a:pt x="15919" y="12201"/>
                  <a:pt x="15282" y="8982"/>
                  <a:pt x="13584" y="6258"/>
                </a:cubicBezTo>
                <a:cubicBezTo>
                  <a:pt x="11851" y="3463"/>
                  <a:pt x="9623" y="2367"/>
                  <a:pt x="6616" y="1482"/>
                </a:cubicBezTo>
                <a:cubicBezTo>
                  <a:pt x="6024" y="1334"/>
                  <a:pt x="1800" y="0"/>
                  <a:pt x="42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8"/>
          <p:cNvSpPr/>
          <p:nvPr/>
        </p:nvSpPr>
        <p:spPr>
          <a:xfrm>
            <a:off x="-208250" y="4396575"/>
            <a:ext cx="884350" cy="898525"/>
          </a:xfrm>
          <a:custGeom>
            <a:avLst/>
            <a:gdLst/>
            <a:ahLst/>
            <a:cxnLst/>
            <a:rect l="l" t="t" r="r" b="b"/>
            <a:pathLst>
              <a:path w="35374" h="35941" extrusionOk="0">
                <a:moveTo>
                  <a:pt x="0" y="0"/>
                </a:moveTo>
                <a:lnTo>
                  <a:pt x="0" y="35940"/>
                </a:lnTo>
                <a:lnTo>
                  <a:pt x="35374" y="35940"/>
                </a:lnTo>
                <a:cubicBezTo>
                  <a:pt x="35162" y="32898"/>
                  <a:pt x="34490" y="29856"/>
                  <a:pt x="33393" y="26991"/>
                </a:cubicBezTo>
                <a:lnTo>
                  <a:pt x="13018" y="26991"/>
                </a:lnTo>
                <a:cubicBezTo>
                  <a:pt x="12558" y="26991"/>
                  <a:pt x="13654" y="22109"/>
                  <a:pt x="13831" y="21614"/>
                </a:cubicBezTo>
                <a:cubicBezTo>
                  <a:pt x="14468" y="19810"/>
                  <a:pt x="15635" y="18218"/>
                  <a:pt x="17156" y="17015"/>
                </a:cubicBezTo>
                <a:cubicBezTo>
                  <a:pt x="18733" y="15867"/>
                  <a:pt x="20331" y="15543"/>
                  <a:pt x="21991" y="15543"/>
                </a:cubicBezTo>
                <a:cubicBezTo>
                  <a:pt x="23349" y="15543"/>
                  <a:pt x="24748" y="15759"/>
                  <a:pt x="26212" y="15919"/>
                </a:cubicBezTo>
                <a:cubicBezTo>
                  <a:pt x="26530" y="15954"/>
                  <a:pt x="26884" y="15989"/>
                  <a:pt x="27238" y="16025"/>
                </a:cubicBezTo>
                <a:cubicBezTo>
                  <a:pt x="25823" y="14150"/>
                  <a:pt x="24267" y="12417"/>
                  <a:pt x="22569" y="10825"/>
                </a:cubicBezTo>
                <a:cubicBezTo>
                  <a:pt x="21330" y="9693"/>
                  <a:pt x="19986" y="8667"/>
                  <a:pt x="18571" y="7712"/>
                </a:cubicBezTo>
                <a:cubicBezTo>
                  <a:pt x="16697" y="9127"/>
                  <a:pt x="14786" y="10436"/>
                  <a:pt x="12911" y="11603"/>
                </a:cubicBezTo>
                <a:cubicBezTo>
                  <a:pt x="12525" y="11861"/>
                  <a:pt x="5555" y="15351"/>
                  <a:pt x="4324" y="15351"/>
                </a:cubicBezTo>
                <a:cubicBezTo>
                  <a:pt x="4204" y="15351"/>
                  <a:pt x="4139" y="15318"/>
                  <a:pt x="4139" y="15246"/>
                </a:cubicBezTo>
                <a:lnTo>
                  <a:pt x="4139" y="1168"/>
                </a:lnTo>
                <a:cubicBezTo>
                  <a:pt x="2759" y="708"/>
                  <a:pt x="1380" y="354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8"/>
          <p:cNvSpPr/>
          <p:nvPr/>
        </p:nvSpPr>
        <p:spPr>
          <a:xfrm>
            <a:off x="-117175" y="4420450"/>
            <a:ext cx="374100" cy="365975"/>
          </a:xfrm>
          <a:custGeom>
            <a:avLst/>
            <a:gdLst/>
            <a:ahLst/>
            <a:cxnLst/>
            <a:rect l="l" t="t" r="r" b="b"/>
            <a:pathLst>
              <a:path w="14964" h="14639" extrusionOk="0">
                <a:moveTo>
                  <a:pt x="1" y="0"/>
                </a:moveTo>
                <a:lnTo>
                  <a:pt x="1" y="14539"/>
                </a:lnTo>
                <a:cubicBezTo>
                  <a:pt x="1" y="14607"/>
                  <a:pt x="63" y="14639"/>
                  <a:pt x="178" y="14639"/>
                </a:cubicBezTo>
                <a:cubicBezTo>
                  <a:pt x="1427" y="14639"/>
                  <a:pt x="8883" y="10907"/>
                  <a:pt x="9304" y="10648"/>
                </a:cubicBezTo>
                <a:cubicBezTo>
                  <a:pt x="11179" y="9481"/>
                  <a:pt x="13054" y="8172"/>
                  <a:pt x="14964" y="6757"/>
                </a:cubicBezTo>
                <a:cubicBezTo>
                  <a:pt x="10577" y="3785"/>
                  <a:pt x="5094" y="1557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8"/>
          <p:cNvSpPr/>
          <p:nvPr/>
        </p:nvSpPr>
        <p:spPr>
          <a:xfrm>
            <a:off x="105675" y="4785425"/>
            <a:ext cx="520900" cy="285925"/>
          </a:xfrm>
          <a:custGeom>
            <a:avLst/>
            <a:gdLst/>
            <a:ahLst/>
            <a:cxnLst/>
            <a:rect l="l" t="t" r="r" b="b"/>
            <a:pathLst>
              <a:path w="20836" h="11437" extrusionOk="0">
                <a:moveTo>
                  <a:pt x="9485" y="1"/>
                </a:moveTo>
                <a:cubicBezTo>
                  <a:pt x="7802" y="1"/>
                  <a:pt x="6190" y="322"/>
                  <a:pt x="4599" y="1461"/>
                </a:cubicBezTo>
                <a:cubicBezTo>
                  <a:pt x="3078" y="2664"/>
                  <a:pt x="1911" y="4256"/>
                  <a:pt x="1274" y="6060"/>
                </a:cubicBezTo>
                <a:cubicBezTo>
                  <a:pt x="1097" y="6555"/>
                  <a:pt x="1" y="11437"/>
                  <a:pt x="461" y="11437"/>
                </a:cubicBezTo>
                <a:lnTo>
                  <a:pt x="20836" y="11437"/>
                </a:lnTo>
                <a:cubicBezTo>
                  <a:pt x="19315" y="7510"/>
                  <a:pt x="17263" y="3831"/>
                  <a:pt x="14716" y="471"/>
                </a:cubicBezTo>
                <a:cubicBezTo>
                  <a:pt x="14363" y="435"/>
                  <a:pt x="14009" y="400"/>
                  <a:pt x="13690" y="365"/>
                </a:cubicBezTo>
                <a:cubicBezTo>
                  <a:pt x="12227" y="207"/>
                  <a:pt x="10833" y="1"/>
                  <a:pt x="9485" y="1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1_2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9"/>
          <p:cNvSpPr txBox="1">
            <a:spLocks noGrp="1"/>
          </p:cNvSpPr>
          <p:nvPr>
            <p:ph type="title"/>
          </p:nvPr>
        </p:nvSpPr>
        <p:spPr>
          <a:xfrm>
            <a:off x="716250" y="540608"/>
            <a:ext cx="38712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37" name="Google Shape;337;p29"/>
          <p:cNvSpPr txBox="1">
            <a:spLocks noGrp="1"/>
          </p:cNvSpPr>
          <p:nvPr>
            <p:ph type="subTitle" idx="1"/>
          </p:nvPr>
        </p:nvSpPr>
        <p:spPr>
          <a:xfrm>
            <a:off x="716250" y="3645145"/>
            <a:ext cx="2142000" cy="6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9"/>
          <p:cNvSpPr txBox="1">
            <a:spLocks noGrp="1"/>
          </p:cNvSpPr>
          <p:nvPr>
            <p:ph type="subTitle" idx="2"/>
          </p:nvPr>
        </p:nvSpPr>
        <p:spPr>
          <a:xfrm>
            <a:off x="3371300" y="3645145"/>
            <a:ext cx="2142000" cy="6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9"/>
          <p:cNvSpPr txBox="1">
            <a:spLocks noGrp="1"/>
          </p:cNvSpPr>
          <p:nvPr>
            <p:ph type="subTitle" idx="3"/>
          </p:nvPr>
        </p:nvSpPr>
        <p:spPr>
          <a:xfrm>
            <a:off x="6026350" y="3645145"/>
            <a:ext cx="2142000" cy="6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9"/>
          <p:cNvSpPr txBox="1">
            <a:spLocks noGrp="1"/>
          </p:cNvSpPr>
          <p:nvPr>
            <p:ph type="subTitle" idx="4"/>
          </p:nvPr>
        </p:nvSpPr>
        <p:spPr>
          <a:xfrm>
            <a:off x="716250" y="3230200"/>
            <a:ext cx="2142000" cy="3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41" name="Google Shape;341;p29"/>
          <p:cNvSpPr txBox="1">
            <a:spLocks noGrp="1"/>
          </p:cNvSpPr>
          <p:nvPr>
            <p:ph type="subTitle" idx="5"/>
          </p:nvPr>
        </p:nvSpPr>
        <p:spPr>
          <a:xfrm>
            <a:off x="3371300" y="3230200"/>
            <a:ext cx="2142000" cy="3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42" name="Google Shape;342;p29"/>
          <p:cNvSpPr txBox="1">
            <a:spLocks noGrp="1"/>
          </p:cNvSpPr>
          <p:nvPr>
            <p:ph type="subTitle" idx="6"/>
          </p:nvPr>
        </p:nvSpPr>
        <p:spPr>
          <a:xfrm>
            <a:off x="6026350" y="3230200"/>
            <a:ext cx="2142000" cy="3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43" name="Google Shape;343;p29"/>
          <p:cNvSpPr/>
          <p:nvPr/>
        </p:nvSpPr>
        <p:spPr>
          <a:xfrm>
            <a:off x="8084325" y="-99500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9"/>
          <p:cNvSpPr/>
          <p:nvPr/>
        </p:nvSpPr>
        <p:spPr>
          <a:xfrm>
            <a:off x="9291450" y="-99500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29"/>
          <p:cNvSpPr/>
          <p:nvPr/>
        </p:nvSpPr>
        <p:spPr>
          <a:xfrm>
            <a:off x="7002050" y="-366050"/>
            <a:ext cx="1713000" cy="104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9"/>
          <p:cNvSpPr/>
          <p:nvPr/>
        </p:nvSpPr>
        <p:spPr>
          <a:xfrm rot="-5400000">
            <a:off x="-408050" y="4272363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9"/>
          <p:cNvSpPr/>
          <p:nvPr/>
        </p:nvSpPr>
        <p:spPr>
          <a:xfrm rot="-5400000">
            <a:off x="-84650" y="3849913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9"/>
          <p:cNvSpPr/>
          <p:nvPr/>
        </p:nvSpPr>
        <p:spPr>
          <a:xfrm rot="-1945347" flipH="1">
            <a:off x="-1394767" y="1479549"/>
            <a:ext cx="2235921" cy="1624113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9"/>
          <p:cNvSpPr/>
          <p:nvPr/>
        </p:nvSpPr>
        <p:spPr>
          <a:xfrm rot="-1945347" flipH="1">
            <a:off x="-280137" y="1356314"/>
            <a:ext cx="747758" cy="1011454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29"/>
          <p:cNvSpPr/>
          <p:nvPr/>
        </p:nvSpPr>
        <p:spPr>
          <a:xfrm rot="3323966" flipH="1">
            <a:off x="730668" y="2021042"/>
            <a:ext cx="540405" cy="511426"/>
          </a:xfrm>
          <a:custGeom>
            <a:avLst/>
            <a:gdLst/>
            <a:ahLst/>
            <a:cxnLst/>
            <a:rect l="l" t="t" r="r" b="b"/>
            <a:pathLst>
              <a:path w="27522" h="21508" extrusionOk="0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29"/>
          <p:cNvSpPr/>
          <p:nvPr/>
        </p:nvSpPr>
        <p:spPr>
          <a:xfrm rot="3323966" flipH="1">
            <a:off x="612024" y="2001574"/>
            <a:ext cx="432745" cy="458257"/>
          </a:xfrm>
          <a:custGeom>
            <a:avLst/>
            <a:gdLst/>
            <a:ahLst/>
            <a:cxnLst/>
            <a:rect l="l" t="t" r="r" b="b"/>
            <a:pathLst>
              <a:path w="22039" h="19272" extrusionOk="0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2" name="Google Shape;352;p29"/>
          <p:cNvGrpSpPr/>
          <p:nvPr/>
        </p:nvGrpSpPr>
        <p:grpSpPr>
          <a:xfrm rot="752930">
            <a:off x="1670264" y="2215328"/>
            <a:ext cx="614527" cy="554439"/>
            <a:chOff x="5700725" y="2096750"/>
            <a:chExt cx="990500" cy="893650"/>
          </a:xfrm>
        </p:grpSpPr>
        <p:sp>
          <p:nvSpPr>
            <p:cNvPr id="353" name="Google Shape;353;p29"/>
            <p:cNvSpPr/>
            <p:nvPr/>
          </p:nvSpPr>
          <p:spPr>
            <a:xfrm>
              <a:off x="5700725" y="2096750"/>
              <a:ext cx="979000" cy="893650"/>
            </a:xfrm>
            <a:custGeom>
              <a:avLst/>
              <a:gdLst/>
              <a:ahLst/>
              <a:cxnLst/>
              <a:rect l="l" t="t" r="r" b="b"/>
              <a:pathLst>
                <a:path w="39160" h="35746" extrusionOk="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6182700" y="2433000"/>
              <a:ext cx="508525" cy="535925"/>
            </a:xfrm>
            <a:custGeom>
              <a:avLst/>
              <a:gdLst/>
              <a:ahLst/>
              <a:cxnLst/>
              <a:rect l="l" t="t" r="r" b="b"/>
              <a:pathLst>
                <a:path w="20341" h="21437" extrusionOk="0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2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0"/>
          <p:cNvSpPr txBox="1">
            <a:spLocks noGrp="1"/>
          </p:cNvSpPr>
          <p:nvPr>
            <p:ph type="title"/>
          </p:nvPr>
        </p:nvSpPr>
        <p:spPr>
          <a:xfrm>
            <a:off x="716250" y="540618"/>
            <a:ext cx="53517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57" name="Google Shape;357;p30"/>
          <p:cNvSpPr txBox="1">
            <a:spLocks noGrp="1"/>
          </p:cNvSpPr>
          <p:nvPr>
            <p:ph type="subTitle" idx="1"/>
          </p:nvPr>
        </p:nvSpPr>
        <p:spPr>
          <a:xfrm>
            <a:off x="1387275" y="1661063"/>
            <a:ext cx="1115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30"/>
          <p:cNvSpPr txBox="1">
            <a:spLocks noGrp="1"/>
          </p:cNvSpPr>
          <p:nvPr>
            <p:ph type="subTitle" idx="2"/>
          </p:nvPr>
        </p:nvSpPr>
        <p:spPr>
          <a:xfrm>
            <a:off x="2420050" y="1661063"/>
            <a:ext cx="2999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30"/>
          <p:cNvSpPr txBox="1">
            <a:spLocks noGrp="1"/>
          </p:cNvSpPr>
          <p:nvPr>
            <p:ph type="subTitle" idx="3"/>
          </p:nvPr>
        </p:nvSpPr>
        <p:spPr>
          <a:xfrm>
            <a:off x="1386319" y="2706231"/>
            <a:ext cx="1116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30"/>
          <p:cNvSpPr txBox="1">
            <a:spLocks noGrp="1"/>
          </p:cNvSpPr>
          <p:nvPr>
            <p:ph type="subTitle" idx="4"/>
          </p:nvPr>
        </p:nvSpPr>
        <p:spPr>
          <a:xfrm>
            <a:off x="2420044" y="2706231"/>
            <a:ext cx="2999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30"/>
          <p:cNvSpPr txBox="1">
            <a:spLocks noGrp="1"/>
          </p:cNvSpPr>
          <p:nvPr>
            <p:ph type="subTitle" idx="5"/>
          </p:nvPr>
        </p:nvSpPr>
        <p:spPr>
          <a:xfrm>
            <a:off x="1386319" y="3751400"/>
            <a:ext cx="1116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30"/>
          <p:cNvSpPr txBox="1">
            <a:spLocks noGrp="1"/>
          </p:cNvSpPr>
          <p:nvPr>
            <p:ph type="subTitle" idx="6"/>
          </p:nvPr>
        </p:nvSpPr>
        <p:spPr>
          <a:xfrm>
            <a:off x="2420045" y="3751400"/>
            <a:ext cx="2999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30"/>
          <p:cNvSpPr/>
          <p:nvPr/>
        </p:nvSpPr>
        <p:spPr>
          <a:xfrm flipH="1">
            <a:off x="-171484" y="4744993"/>
            <a:ext cx="1110826" cy="440712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30"/>
          <p:cNvSpPr/>
          <p:nvPr/>
        </p:nvSpPr>
        <p:spPr>
          <a:xfrm flipH="1">
            <a:off x="-115297" y="4747053"/>
            <a:ext cx="410235" cy="251461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0"/>
          <p:cNvSpPr/>
          <p:nvPr/>
        </p:nvSpPr>
        <p:spPr>
          <a:xfrm flipH="1">
            <a:off x="-295075" y="3832037"/>
            <a:ext cx="725933" cy="1173054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0"/>
          <p:cNvSpPr/>
          <p:nvPr/>
        </p:nvSpPr>
        <p:spPr>
          <a:xfrm flipH="1">
            <a:off x="47202" y="3632350"/>
            <a:ext cx="683929" cy="624304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0"/>
          <p:cNvSpPr/>
          <p:nvPr/>
        </p:nvSpPr>
        <p:spPr>
          <a:xfrm flipH="1">
            <a:off x="39151" y="3867265"/>
            <a:ext cx="355256" cy="374397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5410825" y="4006001"/>
            <a:ext cx="29706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1"/>
          </p:nvPr>
        </p:nvSpPr>
        <p:spPr>
          <a:xfrm>
            <a:off x="5410825" y="686750"/>
            <a:ext cx="2970600" cy="25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00"/>
              <a:buNone/>
              <a:defRPr sz="300"/>
            </a:lvl9pPr>
          </a:lstStyle>
          <a:p>
            <a:endParaRPr/>
          </a:p>
        </p:txBody>
      </p:sp>
      <p:grpSp>
        <p:nvGrpSpPr>
          <p:cNvPr id="30" name="Google Shape;30;p4"/>
          <p:cNvGrpSpPr/>
          <p:nvPr/>
        </p:nvGrpSpPr>
        <p:grpSpPr>
          <a:xfrm>
            <a:off x="0" y="-121125"/>
            <a:ext cx="2066700" cy="1236700"/>
            <a:chOff x="499875" y="1304575"/>
            <a:chExt cx="2066700" cy="1236700"/>
          </a:xfrm>
        </p:grpSpPr>
        <p:sp>
          <p:nvSpPr>
            <p:cNvPr id="31" name="Google Shape;31;p4"/>
            <p:cNvSpPr/>
            <p:nvPr/>
          </p:nvSpPr>
          <p:spPr>
            <a:xfrm>
              <a:off x="499875" y="1404500"/>
              <a:ext cx="628800" cy="1136775"/>
            </a:xfrm>
            <a:custGeom>
              <a:avLst/>
              <a:gdLst/>
              <a:ahLst/>
              <a:cxnLst/>
              <a:rect l="l" t="t" r="r" b="b"/>
              <a:pathLst>
                <a:path w="25152" h="45471" extrusionOk="0">
                  <a:moveTo>
                    <a:pt x="1" y="0"/>
                  </a:moveTo>
                  <a:lnTo>
                    <a:pt x="1" y="40574"/>
                  </a:lnTo>
                  <a:cubicBezTo>
                    <a:pt x="1" y="41777"/>
                    <a:pt x="2795" y="44005"/>
                    <a:pt x="3644" y="44571"/>
                  </a:cubicBezTo>
                  <a:cubicBezTo>
                    <a:pt x="4616" y="45195"/>
                    <a:pt x="5603" y="45471"/>
                    <a:pt x="6563" y="45471"/>
                  </a:cubicBezTo>
                  <a:cubicBezTo>
                    <a:pt x="8818" y="45471"/>
                    <a:pt x="10921" y="43946"/>
                    <a:pt x="12311" y="41812"/>
                  </a:cubicBezTo>
                  <a:cubicBezTo>
                    <a:pt x="14716" y="38027"/>
                    <a:pt x="16980" y="33641"/>
                    <a:pt x="20199" y="30316"/>
                  </a:cubicBezTo>
                  <a:cubicBezTo>
                    <a:pt x="20482" y="29997"/>
                    <a:pt x="20800" y="29679"/>
                    <a:pt x="21154" y="29396"/>
                  </a:cubicBezTo>
                  <a:cubicBezTo>
                    <a:pt x="21826" y="23665"/>
                    <a:pt x="24727" y="18289"/>
                    <a:pt x="24939" y="12487"/>
                  </a:cubicBezTo>
                  <a:cubicBezTo>
                    <a:pt x="25151" y="7960"/>
                    <a:pt x="23560" y="3573"/>
                    <a:pt x="20871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924375" y="1304575"/>
              <a:ext cx="1642200" cy="1192850"/>
            </a:xfrm>
            <a:custGeom>
              <a:avLst/>
              <a:gdLst/>
              <a:ahLst/>
              <a:cxnLst/>
              <a:rect l="l" t="t" r="r" b="b"/>
              <a:pathLst>
                <a:path w="65688" h="47714" extrusionOk="0">
                  <a:moveTo>
                    <a:pt x="65300" y="0"/>
                  </a:moveTo>
                  <a:lnTo>
                    <a:pt x="0" y="36"/>
                  </a:lnTo>
                  <a:lnTo>
                    <a:pt x="0" y="36"/>
                  </a:lnTo>
                  <a:cubicBezTo>
                    <a:pt x="531" y="36"/>
                    <a:pt x="1663" y="1486"/>
                    <a:pt x="1981" y="1804"/>
                  </a:cubicBezTo>
                  <a:cubicBezTo>
                    <a:pt x="2653" y="2476"/>
                    <a:pt x="3290" y="3219"/>
                    <a:pt x="3891" y="3997"/>
                  </a:cubicBezTo>
                  <a:lnTo>
                    <a:pt x="23524" y="3997"/>
                  </a:lnTo>
                  <a:cubicBezTo>
                    <a:pt x="25611" y="3997"/>
                    <a:pt x="24160" y="14999"/>
                    <a:pt x="23736" y="16272"/>
                  </a:cubicBezTo>
                  <a:cubicBezTo>
                    <a:pt x="22356" y="19916"/>
                    <a:pt x="19951" y="23064"/>
                    <a:pt x="16767" y="25292"/>
                  </a:cubicBezTo>
                  <a:cubicBezTo>
                    <a:pt x="12664" y="28122"/>
                    <a:pt x="7888" y="30033"/>
                    <a:pt x="4139" y="33393"/>
                  </a:cubicBezTo>
                  <a:cubicBezTo>
                    <a:pt x="4139" y="33570"/>
                    <a:pt x="4103" y="33782"/>
                    <a:pt x="4068" y="33959"/>
                  </a:cubicBezTo>
                  <a:cubicBezTo>
                    <a:pt x="3431" y="41175"/>
                    <a:pt x="7464" y="47260"/>
                    <a:pt x="14999" y="47684"/>
                  </a:cubicBezTo>
                  <a:cubicBezTo>
                    <a:pt x="15353" y="47704"/>
                    <a:pt x="15707" y="47714"/>
                    <a:pt x="16062" y="47714"/>
                  </a:cubicBezTo>
                  <a:cubicBezTo>
                    <a:pt x="19467" y="47714"/>
                    <a:pt x="22903" y="46828"/>
                    <a:pt x="26106" y="45738"/>
                  </a:cubicBezTo>
                  <a:cubicBezTo>
                    <a:pt x="31341" y="43934"/>
                    <a:pt x="36435" y="41670"/>
                    <a:pt x="41281" y="38982"/>
                  </a:cubicBezTo>
                  <a:cubicBezTo>
                    <a:pt x="44996" y="36930"/>
                    <a:pt x="48639" y="34454"/>
                    <a:pt x="52601" y="32792"/>
                  </a:cubicBezTo>
                  <a:cubicBezTo>
                    <a:pt x="55323" y="31693"/>
                    <a:pt x="58722" y="30806"/>
                    <a:pt x="61897" y="30806"/>
                  </a:cubicBezTo>
                  <a:cubicBezTo>
                    <a:pt x="63013" y="30806"/>
                    <a:pt x="64102" y="30916"/>
                    <a:pt x="65123" y="31164"/>
                  </a:cubicBezTo>
                  <a:cubicBezTo>
                    <a:pt x="65125" y="31165"/>
                    <a:pt x="65126" y="31165"/>
                    <a:pt x="65127" y="31165"/>
                  </a:cubicBezTo>
                  <a:cubicBezTo>
                    <a:pt x="65688" y="31165"/>
                    <a:pt x="65300" y="0"/>
                    <a:pt x="65300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1015450" y="1396550"/>
              <a:ext cx="549200" cy="742875"/>
            </a:xfrm>
            <a:custGeom>
              <a:avLst/>
              <a:gdLst/>
              <a:ahLst/>
              <a:cxnLst/>
              <a:rect l="l" t="t" r="r" b="b"/>
              <a:pathLst>
                <a:path w="21968" h="29715" extrusionOk="0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" name="Google Shape;34;p4"/>
          <p:cNvGrpSpPr/>
          <p:nvPr/>
        </p:nvGrpSpPr>
        <p:grpSpPr>
          <a:xfrm rot="-5400000">
            <a:off x="1913346" y="-321914"/>
            <a:ext cx="847718" cy="1369851"/>
            <a:chOff x="6130525" y="2382575"/>
            <a:chExt cx="1039125" cy="1679150"/>
          </a:xfrm>
        </p:grpSpPr>
        <p:sp>
          <p:nvSpPr>
            <p:cNvPr id="35" name="Google Shape;35;p4"/>
            <p:cNvSpPr/>
            <p:nvPr/>
          </p:nvSpPr>
          <p:spPr>
            <a:xfrm>
              <a:off x="6325075" y="3692300"/>
              <a:ext cx="587225" cy="359950"/>
            </a:xfrm>
            <a:custGeom>
              <a:avLst/>
              <a:gdLst/>
              <a:ahLst/>
              <a:cxnLst/>
              <a:rect l="l" t="t" r="r" b="b"/>
              <a:pathLst>
                <a:path w="23489" h="14398" extrusionOk="0">
                  <a:moveTo>
                    <a:pt x="0" y="0"/>
                  </a:moveTo>
                  <a:lnTo>
                    <a:pt x="0" y="0"/>
                  </a:lnTo>
                  <a:cubicBezTo>
                    <a:pt x="5483" y="7747"/>
                    <a:pt x="14044" y="13336"/>
                    <a:pt x="23488" y="14397"/>
                  </a:cubicBezTo>
                  <a:cubicBezTo>
                    <a:pt x="19314" y="6297"/>
                    <a:pt x="12806" y="3467"/>
                    <a:pt x="12806" y="3467"/>
                  </a:cubicBezTo>
                  <a:cubicBezTo>
                    <a:pt x="8773" y="1592"/>
                    <a:pt x="4422" y="425"/>
                    <a:pt x="0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6130525" y="2382575"/>
              <a:ext cx="1039125" cy="1679150"/>
            </a:xfrm>
            <a:custGeom>
              <a:avLst/>
              <a:gdLst/>
              <a:ahLst/>
              <a:cxnLst/>
              <a:rect l="l" t="t" r="r" b="b"/>
              <a:pathLst>
                <a:path w="41565" h="67166" extrusionOk="0">
                  <a:moveTo>
                    <a:pt x="41564" y="1"/>
                  </a:moveTo>
                  <a:cubicBezTo>
                    <a:pt x="35091" y="1"/>
                    <a:pt x="28264" y="107"/>
                    <a:pt x="21967" y="1982"/>
                  </a:cubicBezTo>
                  <a:cubicBezTo>
                    <a:pt x="22356" y="4104"/>
                    <a:pt x="22427" y="6262"/>
                    <a:pt x="22109" y="8384"/>
                  </a:cubicBezTo>
                  <a:cubicBezTo>
                    <a:pt x="21401" y="13124"/>
                    <a:pt x="18394" y="19067"/>
                    <a:pt x="13973" y="21367"/>
                  </a:cubicBezTo>
                  <a:lnTo>
                    <a:pt x="13937" y="21367"/>
                  </a:lnTo>
                  <a:cubicBezTo>
                    <a:pt x="12310" y="22216"/>
                    <a:pt x="10435" y="22463"/>
                    <a:pt x="8631" y="22675"/>
                  </a:cubicBezTo>
                  <a:lnTo>
                    <a:pt x="2087" y="23418"/>
                  </a:lnTo>
                  <a:cubicBezTo>
                    <a:pt x="2016" y="23843"/>
                    <a:pt x="1910" y="24232"/>
                    <a:pt x="1804" y="24621"/>
                  </a:cubicBezTo>
                  <a:cubicBezTo>
                    <a:pt x="0" y="33111"/>
                    <a:pt x="1769" y="42414"/>
                    <a:pt x="6155" y="49842"/>
                  </a:cubicBezTo>
                  <a:cubicBezTo>
                    <a:pt x="6650" y="50691"/>
                    <a:pt x="7216" y="51540"/>
                    <a:pt x="7782" y="52389"/>
                  </a:cubicBezTo>
                  <a:cubicBezTo>
                    <a:pt x="12204" y="52814"/>
                    <a:pt x="16555" y="53981"/>
                    <a:pt x="20623" y="55821"/>
                  </a:cubicBezTo>
                  <a:cubicBezTo>
                    <a:pt x="20623" y="55821"/>
                    <a:pt x="27096" y="58686"/>
                    <a:pt x="31270" y="66786"/>
                  </a:cubicBezTo>
                  <a:cubicBezTo>
                    <a:pt x="31553" y="66822"/>
                    <a:pt x="31801" y="66857"/>
                    <a:pt x="32049" y="66857"/>
                  </a:cubicBezTo>
                  <a:cubicBezTo>
                    <a:pt x="32770" y="66911"/>
                    <a:pt x="37826" y="67166"/>
                    <a:pt x="40260" y="67166"/>
                  </a:cubicBezTo>
                  <a:cubicBezTo>
                    <a:pt x="41050" y="67166"/>
                    <a:pt x="41564" y="67139"/>
                    <a:pt x="41564" y="67069"/>
                  </a:cubicBezTo>
                  <a:lnTo>
                    <a:pt x="41564" y="1"/>
                  </a:ln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6182700" y="2433000"/>
              <a:ext cx="508525" cy="535925"/>
            </a:xfrm>
            <a:custGeom>
              <a:avLst/>
              <a:gdLst/>
              <a:ahLst/>
              <a:cxnLst/>
              <a:rect l="l" t="t" r="r" b="b"/>
              <a:pathLst>
                <a:path w="20341" h="21437" extrusionOk="0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" name="Google Shape;38;p4"/>
          <p:cNvSpPr/>
          <p:nvPr/>
        </p:nvSpPr>
        <p:spPr>
          <a:xfrm>
            <a:off x="105500" y="4153475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587475" y="4489725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4"/>
          <p:cNvSpPr/>
          <p:nvPr/>
        </p:nvSpPr>
        <p:spPr>
          <a:xfrm rot="5400000">
            <a:off x="8220520" y="4001729"/>
            <a:ext cx="1501265" cy="784145"/>
          </a:xfrm>
          <a:custGeom>
            <a:avLst/>
            <a:gdLst/>
            <a:ahLst/>
            <a:cxnLst/>
            <a:rect l="l" t="t" r="r" b="b"/>
            <a:pathLst>
              <a:path w="40362" h="21082" extrusionOk="0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5400000">
            <a:off x="8698759" y="3789213"/>
            <a:ext cx="573696" cy="43685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_2_1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1"/>
          <p:cNvSpPr txBox="1">
            <a:spLocks noGrp="1"/>
          </p:cNvSpPr>
          <p:nvPr>
            <p:ph type="title"/>
          </p:nvPr>
        </p:nvSpPr>
        <p:spPr>
          <a:xfrm>
            <a:off x="716250" y="540618"/>
            <a:ext cx="35787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0" name="Google Shape;370;p31"/>
          <p:cNvSpPr txBox="1">
            <a:spLocks noGrp="1"/>
          </p:cNvSpPr>
          <p:nvPr>
            <p:ph type="subTitle" idx="1"/>
          </p:nvPr>
        </p:nvSpPr>
        <p:spPr>
          <a:xfrm>
            <a:off x="4683979" y="1422984"/>
            <a:ext cx="1235100" cy="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31"/>
          <p:cNvSpPr txBox="1">
            <a:spLocks noGrp="1"/>
          </p:cNvSpPr>
          <p:nvPr>
            <p:ph type="subTitle" idx="2"/>
          </p:nvPr>
        </p:nvSpPr>
        <p:spPr>
          <a:xfrm>
            <a:off x="5970300" y="1472050"/>
            <a:ext cx="2455200" cy="7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31"/>
          <p:cNvSpPr txBox="1">
            <a:spLocks noGrp="1"/>
          </p:cNvSpPr>
          <p:nvPr>
            <p:ph type="subTitle" idx="3"/>
          </p:nvPr>
        </p:nvSpPr>
        <p:spPr>
          <a:xfrm>
            <a:off x="4683979" y="2472868"/>
            <a:ext cx="1237200" cy="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31"/>
          <p:cNvSpPr txBox="1">
            <a:spLocks noGrp="1"/>
          </p:cNvSpPr>
          <p:nvPr>
            <p:ph type="subTitle" idx="4"/>
          </p:nvPr>
        </p:nvSpPr>
        <p:spPr>
          <a:xfrm>
            <a:off x="5968044" y="2521928"/>
            <a:ext cx="24597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31"/>
          <p:cNvSpPr txBox="1">
            <a:spLocks noGrp="1"/>
          </p:cNvSpPr>
          <p:nvPr>
            <p:ph type="subTitle" idx="5"/>
          </p:nvPr>
        </p:nvSpPr>
        <p:spPr>
          <a:xfrm>
            <a:off x="4683979" y="3518053"/>
            <a:ext cx="1237200" cy="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31"/>
          <p:cNvSpPr txBox="1">
            <a:spLocks noGrp="1"/>
          </p:cNvSpPr>
          <p:nvPr>
            <p:ph type="subTitle" idx="6"/>
          </p:nvPr>
        </p:nvSpPr>
        <p:spPr>
          <a:xfrm>
            <a:off x="5970301" y="3567100"/>
            <a:ext cx="24552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31"/>
          <p:cNvSpPr/>
          <p:nvPr/>
        </p:nvSpPr>
        <p:spPr>
          <a:xfrm flipH="1">
            <a:off x="-203650" y="4711500"/>
            <a:ext cx="720750" cy="504975"/>
          </a:xfrm>
          <a:custGeom>
            <a:avLst/>
            <a:gdLst/>
            <a:ahLst/>
            <a:cxnLst/>
            <a:rect l="l" t="t" r="r" b="b"/>
            <a:pathLst>
              <a:path w="28830" h="20199" extrusionOk="0">
                <a:moveTo>
                  <a:pt x="16294" y="0"/>
                </a:moveTo>
                <a:cubicBezTo>
                  <a:pt x="11568" y="0"/>
                  <a:pt x="7077" y="1785"/>
                  <a:pt x="3750" y="5354"/>
                </a:cubicBezTo>
                <a:cubicBezTo>
                  <a:pt x="2229" y="6981"/>
                  <a:pt x="991" y="8785"/>
                  <a:pt x="0" y="10766"/>
                </a:cubicBezTo>
                <a:cubicBezTo>
                  <a:pt x="7932" y="16593"/>
                  <a:pt x="18027" y="20199"/>
                  <a:pt x="26488" y="20199"/>
                </a:cubicBezTo>
                <a:cubicBezTo>
                  <a:pt x="27272" y="20199"/>
                  <a:pt x="28042" y="20168"/>
                  <a:pt x="28795" y="20105"/>
                </a:cubicBezTo>
                <a:cubicBezTo>
                  <a:pt x="28795" y="20105"/>
                  <a:pt x="28795" y="13454"/>
                  <a:pt x="28830" y="4186"/>
                </a:cubicBezTo>
                <a:cubicBezTo>
                  <a:pt x="27627" y="1180"/>
                  <a:pt x="21118" y="437"/>
                  <a:pt x="18713" y="154"/>
                </a:cubicBezTo>
                <a:cubicBezTo>
                  <a:pt x="17903" y="51"/>
                  <a:pt x="17095" y="0"/>
                  <a:pt x="16294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31"/>
          <p:cNvSpPr/>
          <p:nvPr/>
        </p:nvSpPr>
        <p:spPr>
          <a:xfrm flipH="1">
            <a:off x="-208975" y="3394125"/>
            <a:ext cx="1117850" cy="1586525"/>
          </a:xfrm>
          <a:custGeom>
            <a:avLst/>
            <a:gdLst/>
            <a:ahLst/>
            <a:cxnLst/>
            <a:rect l="l" t="t" r="r" b="b"/>
            <a:pathLst>
              <a:path w="44714" h="63461" extrusionOk="0">
                <a:moveTo>
                  <a:pt x="44713" y="1"/>
                </a:moveTo>
                <a:cubicBezTo>
                  <a:pt x="44678" y="7040"/>
                  <a:pt x="34879" y="11992"/>
                  <a:pt x="29502" y="14150"/>
                </a:cubicBezTo>
                <a:cubicBezTo>
                  <a:pt x="27415" y="14964"/>
                  <a:pt x="25258" y="15671"/>
                  <a:pt x="23100" y="16343"/>
                </a:cubicBezTo>
                <a:cubicBezTo>
                  <a:pt x="23595" y="17015"/>
                  <a:pt x="24019" y="17723"/>
                  <a:pt x="24373" y="18466"/>
                </a:cubicBezTo>
                <a:cubicBezTo>
                  <a:pt x="25541" y="21083"/>
                  <a:pt x="25682" y="24055"/>
                  <a:pt x="24798" y="26778"/>
                </a:cubicBezTo>
                <a:cubicBezTo>
                  <a:pt x="23666" y="30245"/>
                  <a:pt x="20836" y="33004"/>
                  <a:pt x="17475" y="34455"/>
                </a:cubicBezTo>
                <a:cubicBezTo>
                  <a:pt x="15798" y="35190"/>
                  <a:pt x="13648" y="35654"/>
                  <a:pt x="11545" y="35654"/>
                </a:cubicBezTo>
                <a:cubicBezTo>
                  <a:pt x="9702" y="35654"/>
                  <a:pt x="7895" y="35297"/>
                  <a:pt x="6474" y="34455"/>
                </a:cubicBezTo>
                <a:lnTo>
                  <a:pt x="6439" y="34455"/>
                </a:lnTo>
                <a:cubicBezTo>
                  <a:pt x="5342" y="33782"/>
                  <a:pt x="4493" y="32757"/>
                  <a:pt x="3679" y="31731"/>
                </a:cubicBezTo>
                <a:lnTo>
                  <a:pt x="3644" y="31695"/>
                </a:lnTo>
                <a:cubicBezTo>
                  <a:pt x="3113" y="33146"/>
                  <a:pt x="2689" y="34631"/>
                  <a:pt x="2371" y="36152"/>
                </a:cubicBezTo>
                <a:cubicBezTo>
                  <a:pt x="1" y="46835"/>
                  <a:pt x="6403" y="56669"/>
                  <a:pt x="15636" y="63461"/>
                </a:cubicBezTo>
                <a:cubicBezTo>
                  <a:pt x="16626" y="61515"/>
                  <a:pt x="17900" y="59676"/>
                  <a:pt x="19385" y="58049"/>
                </a:cubicBezTo>
                <a:cubicBezTo>
                  <a:pt x="22763" y="54488"/>
                  <a:pt x="27293" y="52708"/>
                  <a:pt x="32052" y="52708"/>
                </a:cubicBezTo>
                <a:cubicBezTo>
                  <a:pt x="32824" y="52708"/>
                  <a:pt x="33603" y="52755"/>
                  <a:pt x="34384" y="52849"/>
                </a:cubicBezTo>
                <a:cubicBezTo>
                  <a:pt x="36754" y="53132"/>
                  <a:pt x="43263" y="53910"/>
                  <a:pt x="44501" y="56881"/>
                </a:cubicBezTo>
                <a:cubicBezTo>
                  <a:pt x="44572" y="35454"/>
                  <a:pt x="44713" y="30"/>
                  <a:pt x="44713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31"/>
          <p:cNvSpPr/>
          <p:nvPr/>
        </p:nvSpPr>
        <p:spPr>
          <a:xfrm flipH="1">
            <a:off x="331375" y="3648825"/>
            <a:ext cx="688050" cy="537700"/>
          </a:xfrm>
          <a:custGeom>
            <a:avLst/>
            <a:gdLst/>
            <a:ahLst/>
            <a:cxnLst/>
            <a:rect l="l" t="t" r="r" b="b"/>
            <a:pathLst>
              <a:path w="27522" h="21508" extrusionOk="0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1"/>
          <p:cNvSpPr/>
          <p:nvPr/>
        </p:nvSpPr>
        <p:spPr>
          <a:xfrm flipH="1">
            <a:off x="265925" y="3802700"/>
            <a:ext cx="550975" cy="481800"/>
          </a:xfrm>
          <a:custGeom>
            <a:avLst/>
            <a:gdLst/>
            <a:ahLst/>
            <a:cxnLst/>
            <a:rect l="l" t="t" r="r" b="b"/>
            <a:pathLst>
              <a:path w="22039" h="19272" extrusionOk="0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1"/>
          <p:cNvSpPr/>
          <p:nvPr/>
        </p:nvSpPr>
        <p:spPr>
          <a:xfrm rot="10800000">
            <a:off x="7360250" y="0"/>
            <a:ext cx="1783750" cy="545675"/>
          </a:xfrm>
          <a:custGeom>
            <a:avLst/>
            <a:gdLst/>
            <a:ahLst/>
            <a:cxnLst/>
            <a:rect l="l" t="t" r="r" b="b"/>
            <a:pathLst>
              <a:path w="71350" h="21827" extrusionOk="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31"/>
          <p:cNvSpPr/>
          <p:nvPr/>
        </p:nvSpPr>
        <p:spPr>
          <a:xfrm rot="10800000">
            <a:off x="7428350" y="164475"/>
            <a:ext cx="543025" cy="345825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1_1_1_1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2"/>
          <p:cNvSpPr txBox="1">
            <a:spLocks noGrp="1"/>
          </p:cNvSpPr>
          <p:nvPr>
            <p:ph type="title"/>
          </p:nvPr>
        </p:nvSpPr>
        <p:spPr>
          <a:xfrm>
            <a:off x="716250" y="540608"/>
            <a:ext cx="38559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84" name="Google Shape;384;p32"/>
          <p:cNvSpPr txBox="1">
            <a:spLocks noGrp="1"/>
          </p:cNvSpPr>
          <p:nvPr>
            <p:ph type="subTitle" idx="1"/>
          </p:nvPr>
        </p:nvSpPr>
        <p:spPr>
          <a:xfrm>
            <a:off x="717444" y="3284084"/>
            <a:ext cx="2139600" cy="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32"/>
          <p:cNvSpPr txBox="1">
            <a:spLocks noGrp="1"/>
          </p:cNvSpPr>
          <p:nvPr>
            <p:ph type="subTitle" idx="2"/>
          </p:nvPr>
        </p:nvSpPr>
        <p:spPr>
          <a:xfrm>
            <a:off x="716244" y="3695589"/>
            <a:ext cx="2142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32"/>
          <p:cNvSpPr txBox="1">
            <a:spLocks noGrp="1"/>
          </p:cNvSpPr>
          <p:nvPr>
            <p:ph type="subTitle" idx="3"/>
          </p:nvPr>
        </p:nvSpPr>
        <p:spPr>
          <a:xfrm>
            <a:off x="3502200" y="3284083"/>
            <a:ext cx="2139600" cy="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32"/>
          <p:cNvSpPr txBox="1">
            <a:spLocks noGrp="1"/>
          </p:cNvSpPr>
          <p:nvPr>
            <p:ph type="subTitle" idx="4"/>
          </p:nvPr>
        </p:nvSpPr>
        <p:spPr>
          <a:xfrm>
            <a:off x="3504150" y="3696295"/>
            <a:ext cx="21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32"/>
          <p:cNvSpPr txBox="1">
            <a:spLocks noGrp="1"/>
          </p:cNvSpPr>
          <p:nvPr>
            <p:ph type="subTitle" idx="5"/>
          </p:nvPr>
        </p:nvSpPr>
        <p:spPr>
          <a:xfrm>
            <a:off x="6285750" y="3284084"/>
            <a:ext cx="2142000" cy="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32"/>
          <p:cNvSpPr txBox="1">
            <a:spLocks noGrp="1"/>
          </p:cNvSpPr>
          <p:nvPr>
            <p:ph type="subTitle" idx="6"/>
          </p:nvPr>
        </p:nvSpPr>
        <p:spPr>
          <a:xfrm>
            <a:off x="6285750" y="3695589"/>
            <a:ext cx="2142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32"/>
          <p:cNvSpPr/>
          <p:nvPr/>
        </p:nvSpPr>
        <p:spPr>
          <a:xfrm rot="-5400000">
            <a:off x="8033525" y="227050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2"/>
          <p:cNvSpPr/>
          <p:nvPr/>
        </p:nvSpPr>
        <p:spPr>
          <a:xfrm rot="-5400000">
            <a:off x="8402450" y="-584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2"/>
          <p:cNvSpPr/>
          <p:nvPr/>
        </p:nvSpPr>
        <p:spPr>
          <a:xfrm rot="-5400000">
            <a:off x="7526375" y="-749450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32"/>
          <p:cNvSpPr/>
          <p:nvPr/>
        </p:nvSpPr>
        <p:spPr>
          <a:xfrm rot="-5400000">
            <a:off x="7270488" y="35288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32"/>
          <p:cNvSpPr/>
          <p:nvPr/>
        </p:nvSpPr>
        <p:spPr>
          <a:xfrm rot="10800000" flipH="1">
            <a:off x="314150" y="4454052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32"/>
          <p:cNvSpPr/>
          <p:nvPr/>
        </p:nvSpPr>
        <p:spPr>
          <a:xfrm rot="10800000" flipH="1">
            <a:off x="1521275" y="4915327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32"/>
          <p:cNvSpPr/>
          <p:nvPr/>
        </p:nvSpPr>
        <p:spPr>
          <a:xfrm rot="-4440274" flipH="1">
            <a:off x="-533347" y="3955838"/>
            <a:ext cx="1197772" cy="1829997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32"/>
          <p:cNvSpPr/>
          <p:nvPr/>
        </p:nvSpPr>
        <p:spPr>
          <a:xfrm rot="-4440274" flipH="1">
            <a:off x="-250174" y="4138062"/>
            <a:ext cx="482067" cy="650193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2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3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360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33"/>
          <p:cNvSpPr txBox="1">
            <a:spLocks noGrp="1"/>
          </p:cNvSpPr>
          <p:nvPr>
            <p:ph type="subTitle" idx="1"/>
          </p:nvPr>
        </p:nvSpPr>
        <p:spPr>
          <a:xfrm>
            <a:off x="716250" y="1371600"/>
            <a:ext cx="2941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33"/>
          <p:cNvSpPr/>
          <p:nvPr/>
        </p:nvSpPr>
        <p:spPr>
          <a:xfrm>
            <a:off x="7126767" y="-339150"/>
            <a:ext cx="2127306" cy="1545218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33"/>
          <p:cNvSpPr/>
          <p:nvPr/>
        </p:nvSpPr>
        <p:spPr>
          <a:xfrm>
            <a:off x="7244744" y="-220007"/>
            <a:ext cx="711434" cy="962320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33"/>
          <p:cNvSpPr/>
          <p:nvPr/>
        </p:nvSpPr>
        <p:spPr>
          <a:xfrm rot="-6510446">
            <a:off x="7133673" y="875098"/>
            <a:ext cx="687990" cy="537653"/>
          </a:xfrm>
          <a:custGeom>
            <a:avLst/>
            <a:gdLst/>
            <a:ahLst/>
            <a:cxnLst/>
            <a:rect l="l" t="t" r="r" b="b"/>
            <a:pathLst>
              <a:path w="27522" h="21508" extrusionOk="0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33"/>
          <p:cNvSpPr/>
          <p:nvPr/>
        </p:nvSpPr>
        <p:spPr>
          <a:xfrm rot="-6510446">
            <a:off x="7279080" y="736007"/>
            <a:ext cx="550927" cy="481758"/>
          </a:xfrm>
          <a:custGeom>
            <a:avLst/>
            <a:gdLst/>
            <a:ahLst/>
            <a:cxnLst/>
            <a:rect l="l" t="t" r="r" b="b"/>
            <a:pathLst>
              <a:path w="22039" h="19272" extrusionOk="0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5" name="Google Shape;405;p33"/>
          <p:cNvGrpSpPr/>
          <p:nvPr/>
        </p:nvGrpSpPr>
        <p:grpSpPr>
          <a:xfrm rot="-5400000">
            <a:off x="647807" y="3046151"/>
            <a:ext cx="900907" cy="3335276"/>
            <a:chOff x="2810675" y="1400175"/>
            <a:chExt cx="1201850" cy="2625375"/>
          </a:xfrm>
        </p:grpSpPr>
        <p:sp>
          <p:nvSpPr>
            <p:cNvPr id="406" name="Google Shape;406;p33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8" name="Google Shape;408;p33"/>
          <p:cNvSpPr/>
          <p:nvPr/>
        </p:nvSpPr>
        <p:spPr>
          <a:xfrm rot="6972383">
            <a:off x="2539361" y="4634780"/>
            <a:ext cx="713401" cy="893601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1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4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360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34"/>
          <p:cNvSpPr txBox="1">
            <a:spLocks noGrp="1"/>
          </p:cNvSpPr>
          <p:nvPr>
            <p:ph type="subTitle" idx="1"/>
          </p:nvPr>
        </p:nvSpPr>
        <p:spPr>
          <a:xfrm>
            <a:off x="4924650" y="1371600"/>
            <a:ext cx="2941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12" name="Google Shape;412;p34"/>
          <p:cNvGrpSpPr/>
          <p:nvPr/>
        </p:nvGrpSpPr>
        <p:grpSpPr>
          <a:xfrm>
            <a:off x="7541968" y="3505591"/>
            <a:ext cx="1985861" cy="1765938"/>
            <a:chOff x="3033525" y="2679425"/>
            <a:chExt cx="1834175" cy="1631050"/>
          </a:xfrm>
        </p:grpSpPr>
        <p:sp>
          <p:nvSpPr>
            <p:cNvPr id="413" name="Google Shape;413;p34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4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4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6" name="Google Shape;416;p34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34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34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34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 3">
  <p:cSld name="TITLE_AND_BODY_1_1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5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357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35"/>
          <p:cNvSpPr txBox="1">
            <a:spLocks noGrp="1"/>
          </p:cNvSpPr>
          <p:nvPr>
            <p:ph type="subTitle" idx="1"/>
          </p:nvPr>
        </p:nvSpPr>
        <p:spPr>
          <a:xfrm>
            <a:off x="716250" y="1371600"/>
            <a:ext cx="2941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23" name="Google Shape;423;p35"/>
          <p:cNvGrpSpPr/>
          <p:nvPr/>
        </p:nvGrpSpPr>
        <p:grpSpPr>
          <a:xfrm>
            <a:off x="-33687" y="3415800"/>
            <a:ext cx="1499875" cy="1607950"/>
            <a:chOff x="-33687" y="113450"/>
            <a:chExt cx="1499875" cy="1607950"/>
          </a:xfrm>
        </p:grpSpPr>
        <p:sp>
          <p:nvSpPr>
            <p:cNvPr id="424" name="Google Shape;424;p35"/>
            <p:cNvSpPr/>
            <p:nvPr/>
          </p:nvSpPr>
          <p:spPr>
            <a:xfrm flipH="1">
              <a:off x="-33687" y="113450"/>
              <a:ext cx="1002000" cy="1607950"/>
            </a:xfrm>
            <a:custGeom>
              <a:avLst/>
              <a:gdLst/>
              <a:ahLst/>
              <a:cxnLst/>
              <a:rect l="l" t="t" r="r" b="b"/>
              <a:pathLst>
                <a:path w="40080" h="64318" extrusionOk="0">
                  <a:moveTo>
                    <a:pt x="38384" y="1"/>
                  </a:moveTo>
                  <a:cubicBezTo>
                    <a:pt x="35907" y="1"/>
                    <a:pt x="31554" y="296"/>
                    <a:pt x="31201" y="321"/>
                  </a:cubicBezTo>
                  <a:cubicBezTo>
                    <a:pt x="24833" y="1064"/>
                    <a:pt x="18537" y="3187"/>
                    <a:pt x="13337" y="7042"/>
                  </a:cubicBezTo>
                  <a:cubicBezTo>
                    <a:pt x="10648" y="9059"/>
                    <a:pt x="8278" y="11499"/>
                    <a:pt x="6368" y="14294"/>
                  </a:cubicBezTo>
                  <a:cubicBezTo>
                    <a:pt x="8597" y="15284"/>
                    <a:pt x="10578" y="16735"/>
                    <a:pt x="12205" y="18574"/>
                  </a:cubicBezTo>
                  <a:cubicBezTo>
                    <a:pt x="15884" y="22854"/>
                    <a:pt x="11922" y="29682"/>
                    <a:pt x="8385" y="32653"/>
                  </a:cubicBezTo>
                  <a:cubicBezTo>
                    <a:pt x="5944" y="34705"/>
                    <a:pt x="3078" y="36226"/>
                    <a:pt x="1" y="37110"/>
                  </a:cubicBezTo>
                  <a:cubicBezTo>
                    <a:pt x="107" y="41709"/>
                    <a:pt x="1239" y="46272"/>
                    <a:pt x="3220" y="50411"/>
                  </a:cubicBezTo>
                  <a:cubicBezTo>
                    <a:pt x="11285" y="52321"/>
                    <a:pt x="18714" y="56283"/>
                    <a:pt x="24020" y="63004"/>
                  </a:cubicBezTo>
                  <a:cubicBezTo>
                    <a:pt x="24338" y="63428"/>
                    <a:pt x="24657" y="63853"/>
                    <a:pt x="24939" y="64277"/>
                  </a:cubicBezTo>
                  <a:cubicBezTo>
                    <a:pt x="25522" y="64305"/>
                    <a:pt x="26105" y="64318"/>
                    <a:pt x="26686" y="64318"/>
                  </a:cubicBezTo>
                  <a:cubicBezTo>
                    <a:pt x="28331" y="64318"/>
                    <a:pt x="29970" y="64212"/>
                    <a:pt x="31590" y="64029"/>
                  </a:cubicBezTo>
                  <a:cubicBezTo>
                    <a:pt x="32439" y="63923"/>
                    <a:pt x="40080" y="62862"/>
                    <a:pt x="40080" y="62261"/>
                  </a:cubicBezTo>
                  <a:lnTo>
                    <a:pt x="40080" y="180"/>
                  </a:lnTo>
                  <a:cubicBezTo>
                    <a:pt x="40069" y="48"/>
                    <a:pt x="39378" y="1"/>
                    <a:pt x="38384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5"/>
            <p:cNvSpPr/>
            <p:nvPr/>
          </p:nvSpPr>
          <p:spPr>
            <a:xfrm flipH="1">
              <a:off x="344813" y="1374575"/>
              <a:ext cx="543025" cy="345825"/>
            </a:xfrm>
            <a:custGeom>
              <a:avLst/>
              <a:gdLst/>
              <a:ahLst/>
              <a:cxnLst/>
              <a:rect l="l" t="t" r="r" b="b"/>
              <a:pathLst>
                <a:path w="21721" h="13833" extrusionOk="0">
                  <a:moveTo>
                    <a:pt x="1" y="1"/>
                  </a:moveTo>
                  <a:cubicBezTo>
                    <a:pt x="2159" y="4352"/>
                    <a:pt x="5519" y="7995"/>
                    <a:pt x="9729" y="10472"/>
                  </a:cubicBezTo>
                  <a:cubicBezTo>
                    <a:pt x="13125" y="12382"/>
                    <a:pt x="16945" y="13549"/>
                    <a:pt x="20872" y="13797"/>
                  </a:cubicBezTo>
                  <a:lnTo>
                    <a:pt x="21720" y="13832"/>
                  </a:lnTo>
                  <a:cubicBezTo>
                    <a:pt x="21438" y="13408"/>
                    <a:pt x="21119" y="12983"/>
                    <a:pt x="20801" y="12594"/>
                  </a:cubicBezTo>
                  <a:cubicBezTo>
                    <a:pt x="15495" y="5873"/>
                    <a:pt x="8066" y="1911"/>
                    <a:pt x="1" y="1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5"/>
            <p:cNvSpPr/>
            <p:nvPr/>
          </p:nvSpPr>
          <p:spPr>
            <a:xfrm flipH="1">
              <a:off x="809088" y="420675"/>
              <a:ext cx="657100" cy="644925"/>
            </a:xfrm>
            <a:custGeom>
              <a:avLst/>
              <a:gdLst/>
              <a:ahLst/>
              <a:cxnLst/>
              <a:rect l="l" t="t" r="r" b="b"/>
              <a:pathLst>
                <a:path w="26284" h="25797" extrusionOk="0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7" name="Google Shape;427;p35"/>
          <p:cNvSpPr/>
          <p:nvPr/>
        </p:nvSpPr>
        <p:spPr>
          <a:xfrm rot="1217948" flipH="1">
            <a:off x="7082284" y="-477709"/>
            <a:ext cx="1422297" cy="742898"/>
          </a:xfrm>
          <a:custGeom>
            <a:avLst/>
            <a:gdLst/>
            <a:ahLst/>
            <a:cxnLst/>
            <a:rect l="l" t="t" r="r" b="b"/>
            <a:pathLst>
              <a:path w="40362" h="21082" extrusionOk="0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35"/>
          <p:cNvSpPr/>
          <p:nvPr/>
        </p:nvSpPr>
        <p:spPr>
          <a:xfrm rot="1217948" flipH="1">
            <a:off x="7839205" y="100054"/>
            <a:ext cx="2105396" cy="1064062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35"/>
          <p:cNvSpPr/>
          <p:nvPr/>
        </p:nvSpPr>
        <p:spPr>
          <a:xfrm rot="1217948" flipH="1">
            <a:off x="7869547" y="-199119"/>
            <a:ext cx="543519" cy="413876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35"/>
          <p:cNvSpPr/>
          <p:nvPr/>
        </p:nvSpPr>
        <p:spPr>
          <a:xfrm rot="1217872" flipH="1">
            <a:off x="8321229" y="-28425"/>
            <a:ext cx="1493672" cy="754898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 1">
  <p:cSld name="CUSTOM_2_2_2_1_1_1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6"/>
          <p:cNvSpPr txBox="1">
            <a:spLocks noGrp="1"/>
          </p:cNvSpPr>
          <p:nvPr>
            <p:ph type="title"/>
          </p:nvPr>
        </p:nvSpPr>
        <p:spPr>
          <a:xfrm>
            <a:off x="716250" y="540618"/>
            <a:ext cx="53613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1"/>
          </p:nvPr>
        </p:nvSpPr>
        <p:spPr>
          <a:xfrm>
            <a:off x="716175" y="1653725"/>
            <a:ext cx="5280900" cy="29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4" name="Google Shape;434;p36"/>
          <p:cNvSpPr txBox="1">
            <a:spLocks noGrp="1"/>
          </p:cNvSpPr>
          <p:nvPr>
            <p:ph type="subTitle" idx="2"/>
          </p:nvPr>
        </p:nvSpPr>
        <p:spPr>
          <a:xfrm>
            <a:off x="714750" y="1120250"/>
            <a:ext cx="38589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bullet lists">
  <p:cSld name="CUSTOM_2_2_2_1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7"/>
          <p:cNvSpPr txBox="1">
            <a:spLocks noGrp="1"/>
          </p:cNvSpPr>
          <p:nvPr>
            <p:ph type="title"/>
          </p:nvPr>
        </p:nvSpPr>
        <p:spPr>
          <a:xfrm>
            <a:off x="716250" y="540618"/>
            <a:ext cx="3738000" cy="11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37" name="Google Shape;437;p37"/>
          <p:cNvSpPr txBox="1">
            <a:spLocks noGrp="1"/>
          </p:cNvSpPr>
          <p:nvPr>
            <p:ph type="subTitle" idx="1"/>
          </p:nvPr>
        </p:nvSpPr>
        <p:spPr>
          <a:xfrm>
            <a:off x="4572000" y="4099626"/>
            <a:ext cx="3855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8" name="Google Shape;438;p37"/>
          <p:cNvSpPr txBox="1">
            <a:spLocks noGrp="1"/>
          </p:cNvSpPr>
          <p:nvPr>
            <p:ph type="subTitle" idx="2"/>
          </p:nvPr>
        </p:nvSpPr>
        <p:spPr>
          <a:xfrm>
            <a:off x="4572000" y="3566151"/>
            <a:ext cx="38589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37"/>
          <p:cNvSpPr txBox="1">
            <a:spLocks noGrp="1"/>
          </p:cNvSpPr>
          <p:nvPr>
            <p:ph type="subTitle" idx="3"/>
          </p:nvPr>
        </p:nvSpPr>
        <p:spPr>
          <a:xfrm>
            <a:off x="716175" y="1653725"/>
            <a:ext cx="3855900" cy="28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0" name="Google Shape;440;p37"/>
          <p:cNvSpPr txBox="1">
            <a:spLocks noGrp="1"/>
          </p:cNvSpPr>
          <p:nvPr>
            <p:ph type="subTitle" idx="4"/>
          </p:nvPr>
        </p:nvSpPr>
        <p:spPr>
          <a:xfrm>
            <a:off x="714750" y="1120250"/>
            <a:ext cx="38589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37"/>
          <p:cNvSpPr txBox="1">
            <a:spLocks noGrp="1"/>
          </p:cNvSpPr>
          <p:nvPr>
            <p:ph type="subTitle" idx="5"/>
          </p:nvPr>
        </p:nvSpPr>
        <p:spPr>
          <a:xfrm>
            <a:off x="4573650" y="1650900"/>
            <a:ext cx="3855900" cy="18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442" name="Google Shape;442;p37"/>
          <p:cNvGrpSpPr/>
          <p:nvPr/>
        </p:nvGrpSpPr>
        <p:grpSpPr>
          <a:xfrm rot="10800000" flipH="1">
            <a:off x="7395775" y="-88825"/>
            <a:ext cx="1834175" cy="1631050"/>
            <a:chOff x="3033525" y="2679425"/>
            <a:chExt cx="1834175" cy="1631050"/>
          </a:xfrm>
        </p:grpSpPr>
        <p:sp>
          <p:nvSpPr>
            <p:cNvPr id="443" name="Google Shape;443;p37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7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" name="Google Shape;446;p37"/>
          <p:cNvGrpSpPr/>
          <p:nvPr/>
        </p:nvGrpSpPr>
        <p:grpSpPr>
          <a:xfrm rot="5667719">
            <a:off x="7296762" y="531407"/>
            <a:ext cx="753523" cy="635695"/>
            <a:chOff x="3639300" y="1616750"/>
            <a:chExt cx="753500" cy="635675"/>
          </a:xfrm>
        </p:grpSpPr>
        <p:sp>
          <p:nvSpPr>
            <p:cNvPr id="447" name="Google Shape;447;p37"/>
            <p:cNvSpPr/>
            <p:nvPr/>
          </p:nvSpPr>
          <p:spPr>
            <a:xfrm>
              <a:off x="3639300" y="1616750"/>
              <a:ext cx="688050" cy="537700"/>
            </a:xfrm>
            <a:custGeom>
              <a:avLst/>
              <a:gdLst/>
              <a:ahLst/>
              <a:cxnLst/>
              <a:rect l="l" t="t" r="r" b="b"/>
              <a:pathLst>
                <a:path w="27522" h="21508" extrusionOk="0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7"/>
            <p:cNvSpPr/>
            <p:nvPr/>
          </p:nvSpPr>
          <p:spPr>
            <a:xfrm>
              <a:off x="3841825" y="1770625"/>
              <a:ext cx="550975" cy="481800"/>
            </a:xfrm>
            <a:custGeom>
              <a:avLst/>
              <a:gdLst/>
              <a:ahLst/>
              <a:cxnLst/>
              <a:rect l="l" t="t" r="r" b="b"/>
              <a:pathLst>
                <a:path w="22039" h="19272" extrusionOk="0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9"/>
          <p:cNvSpPr/>
          <p:nvPr/>
        </p:nvSpPr>
        <p:spPr>
          <a:xfrm rot="10800000" flipH="1">
            <a:off x="7517437" y="4250066"/>
            <a:ext cx="503166" cy="909647"/>
          </a:xfrm>
          <a:custGeom>
            <a:avLst/>
            <a:gdLst/>
            <a:ahLst/>
            <a:cxnLst/>
            <a:rect l="l" t="t" r="r" b="b"/>
            <a:pathLst>
              <a:path w="25152" h="45471" extrusionOk="0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39"/>
          <p:cNvSpPr/>
          <p:nvPr/>
        </p:nvSpPr>
        <p:spPr>
          <a:xfrm rot="10800000" flipH="1">
            <a:off x="7929992" y="4571627"/>
            <a:ext cx="439470" cy="594449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39"/>
          <p:cNvSpPr/>
          <p:nvPr/>
        </p:nvSpPr>
        <p:spPr>
          <a:xfrm rot="10800000" flipH="1">
            <a:off x="6962268" y="4226313"/>
            <a:ext cx="434529" cy="276729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39"/>
          <p:cNvSpPr/>
          <p:nvPr/>
        </p:nvSpPr>
        <p:spPr>
          <a:xfrm rot="10800000" flipH="1">
            <a:off x="6892931" y="4769795"/>
            <a:ext cx="322701" cy="457154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39"/>
          <p:cNvSpPr/>
          <p:nvPr/>
        </p:nvSpPr>
        <p:spPr>
          <a:xfrm rot="10800000" flipH="1">
            <a:off x="7857115" y="4285154"/>
            <a:ext cx="1314088" cy="954519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39"/>
          <p:cNvSpPr/>
          <p:nvPr/>
        </p:nvSpPr>
        <p:spPr>
          <a:xfrm rot="10800000" flipH="1">
            <a:off x="6897873" y="4225493"/>
            <a:ext cx="801800" cy="1286682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39"/>
          <p:cNvSpPr/>
          <p:nvPr/>
        </p:nvSpPr>
        <p:spPr>
          <a:xfrm rot="10800000" flipH="1">
            <a:off x="-61900" y="-16512"/>
            <a:ext cx="1783750" cy="545675"/>
          </a:xfrm>
          <a:custGeom>
            <a:avLst/>
            <a:gdLst/>
            <a:ahLst/>
            <a:cxnLst/>
            <a:rect l="l" t="t" r="r" b="b"/>
            <a:pathLst>
              <a:path w="71350" h="21827" extrusionOk="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39"/>
          <p:cNvSpPr/>
          <p:nvPr/>
        </p:nvSpPr>
        <p:spPr>
          <a:xfrm rot="10800000" flipH="1">
            <a:off x="1110725" y="147963"/>
            <a:ext cx="543025" cy="345825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40"/>
          <p:cNvGrpSpPr/>
          <p:nvPr/>
        </p:nvGrpSpPr>
        <p:grpSpPr>
          <a:xfrm rot="5400000">
            <a:off x="8425408" y="-1217177"/>
            <a:ext cx="900907" cy="3335276"/>
            <a:chOff x="2810675" y="1400175"/>
            <a:chExt cx="1201850" cy="2625375"/>
          </a:xfrm>
        </p:grpSpPr>
        <p:sp>
          <p:nvSpPr>
            <p:cNvPr id="461" name="Google Shape;461;p40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3" name="Google Shape;463;p40"/>
          <p:cNvSpPr/>
          <p:nvPr/>
        </p:nvSpPr>
        <p:spPr>
          <a:xfrm rot="-3827617">
            <a:off x="6721359" y="-364131"/>
            <a:ext cx="713401" cy="893601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40"/>
          <p:cNvSpPr/>
          <p:nvPr/>
        </p:nvSpPr>
        <p:spPr>
          <a:xfrm rot="10800000" flipH="1">
            <a:off x="-304675" y="4429302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40"/>
          <p:cNvSpPr/>
          <p:nvPr/>
        </p:nvSpPr>
        <p:spPr>
          <a:xfrm rot="10800000" flipH="1">
            <a:off x="902450" y="4890577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ctrTitle"/>
          </p:nvPr>
        </p:nvSpPr>
        <p:spPr>
          <a:xfrm flipH="1">
            <a:off x="5014050" y="543200"/>
            <a:ext cx="3413700" cy="15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"/>
          </p:nvPr>
        </p:nvSpPr>
        <p:spPr>
          <a:xfrm>
            <a:off x="5014050" y="2134700"/>
            <a:ext cx="26145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/>
          <p:nvPr/>
        </p:nvSpPr>
        <p:spPr>
          <a:xfrm>
            <a:off x="5008507" y="3786229"/>
            <a:ext cx="34248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 b="0" i="0" u="none" strike="noStrike" cap="none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lang="en" sz="12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 b="0" i="0" u="none" strike="noStrike" cap="none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/>
              </a:rPr>
              <a:t>Flaticon</a:t>
            </a:r>
            <a:r>
              <a:rPr lang="en" sz="12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, infographics &amp; images by Freepik and illustrations by Storyset</a:t>
            </a:r>
            <a:endParaRPr sz="12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8403000" y="-294028"/>
            <a:ext cx="1009050" cy="527050"/>
          </a:xfrm>
          <a:custGeom>
            <a:avLst/>
            <a:gdLst/>
            <a:ahLst/>
            <a:cxnLst/>
            <a:rect l="l" t="t" r="r" b="b"/>
            <a:pathLst>
              <a:path w="40362" h="21082" extrusionOk="0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7248050" y="-187028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8455175" y="-187028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5"/>
          <p:cNvSpPr/>
          <p:nvPr/>
        </p:nvSpPr>
        <p:spPr>
          <a:xfrm rot="-6359726">
            <a:off x="6400553" y="-763912"/>
            <a:ext cx="1197772" cy="1829997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5"/>
          <p:cNvSpPr/>
          <p:nvPr/>
        </p:nvSpPr>
        <p:spPr>
          <a:xfrm rot="-6359726">
            <a:off x="6683726" y="233669"/>
            <a:ext cx="482067" cy="650193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5"/>
          <p:cNvSpPr/>
          <p:nvPr/>
        </p:nvSpPr>
        <p:spPr>
          <a:xfrm flipH="1">
            <a:off x="5782" y="4440953"/>
            <a:ext cx="778410" cy="545373"/>
          </a:xfrm>
          <a:custGeom>
            <a:avLst/>
            <a:gdLst/>
            <a:ahLst/>
            <a:cxnLst/>
            <a:rect l="l" t="t" r="r" b="b"/>
            <a:pathLst>
              <a:path w="28830" h="20199" extrusionOk="0">
                <a:moveTo>
                  <a:pt x="16294" y="0"/>
                </a:moveTo>
                <a:cubicBezTo>
                  <a:pt x="11568" y="0"/>
                  <a:pt x="7077" y="1785"/>
                  <a:pt x="3750" y="5354"/>
                </a:cubicBezTo>
                <a:cubicBezTo>
                  <a:pt x="2229" y="6981"/>
                  <a:pt x="991" y="8785"/>
                  <a:pt x="0" y="10766"/>
                </a:cubicBezTo>
                <a:cubicBezTo>
                  <a:pt x="7932" y="16593"/>
                  <a:pt x="18027" y="20199"/>
                  <a:pt x="26488" y="20199"/>
                </a:cubicBezTo>
                <a:cubicBezTo>
                  <a:pt x="27272" y="20199"/>
                  <a:pt x="28042" y="20168"/>
                  <a:pt x="28795" y="20105"/>
                </a:cubicBezTo>
                <a:cubicBezTo>
                  <a:pt x="28795" y="20105"/>
                  <a:pt x="28795" y="13454"/>
                  <a:pt x="28830" y="4186"/>
                </a:cubicBezTo>
                <a:cubicBezTo>
                  <a:pt x="27627" y="1180"/>
                  <a:pt x="21118" y="437"/>
                  <a:pt x="18713" y="154"/>
                </a:cubicBezTo>
                <a:cubicBezTo>
                  <a:pt x="17903" y="51"/>
                  <a:pt x="17095" y="0"/>
                  <a:pt x="16294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5"/>
          <p:cNvSpPr/>
          <p:nvPr/>
        </p:nvSpPr>
        <p:spPr>
          <a:xfrm flipH="1">
            <a:off x="48" y="3018125"/>
            <a:ext cx="1207278" cy="1713447"/>
          </a:xfrm>
          <a:custGeom>
            <a:avLst/>
            <a:gdLst/>
            <a:ahLst/>
            <a:cxnLst/>
            <a:rect l="l" t="t" r="r" b="b"/>
            <a:pathLst>
              <a:path w="44714" h="63461" extrusionOk="0">
                <a:moveTo>
                  <a:pt x="44713" y="1"/>
                </a:moveTo>
                <a:cubicBezTo>
                  <a:pt x="44678" y="7040"/>
                  <a:pt x="34879" y="11992"/>
                  <a:pt x="29502" y="14150"/>
                </a:cubicBezTo>
                <a:cubicBezTo>
                  <a:pt x="27415" y="14964"/>
                  <a:pt x="25258" y="15671"/>
                  <a:pt x="23100" y="16343"/>
                </a:cubicBezTo>
                <a:cubicBezTo>
                  <a:pt x="23595" y="17015"/>
                  <a:pt x="24019" y="17723"/>
                  <a:pt x="24373" y="18466"/>
                </a:cubicBezTo>
                <a:cubicBezTo>
                  <a:pt x="25541" y="21083"/>
                  <a:pt x="25682" y="24055"/>
                  <a:pt x="24798" y="26778"/>
                </a:cubicBezTo>
                <a:cubicBezTo>
                  <a:pt x="23666" y="30245"/>
                  <a:pt x="20836" y="33004"/>
                  <a:pt x="17475" y="34455"/>
                </a:cubicBezTo>
                <a:cubicBezTo>
                  <a:pt x="15798" y="35190"/>
                  <a:pt x="13648" y="35654"/>
                  <a:pt x="11545" y="35654"/>
                </a:cubicBezTo>
                <a:cubicBezTo>
                  <a:pt x="9702" y="35654"/>
                  <a:pt x="7895" y="35297"/>
                  <a:pt x="6474" y="34455"/>
                </a:cubicBezTo>
                <a:lnTo>
                  <a:pt x="6439" y="34455"/>
                </a:lnTo>
                <a:cubicBezTo>
                  <a:pt x="5342" y="33782"/>
                  <a:pt x="4493" y="32757"/>
                  <a:pt x="3679" y="31731"/>
                </a:cubicBezTo>
                <a:lnTo>
                  <a:pt x="3644" y="31695"/>
                </a:lnTo>
                <a:cubicBezTo>
                  <a:pt x="3113" y="33146"/>
                  <a:pt x="2689" y="34631"/>
                  <a:pt x="2371" y="36152"/>
                </a:cubicBezTo>
                <a:cubicBezTo>
                  <a:pt x="1" y="46835"/>
                  <a:pt x="6403" y="56669"/>
                  <a:pt x="15636" y="63461"/>
                </a:cubicBezTo>
                <a:cubicBezTo>
                  <a:pt x="16626" y="61515"/>
                  <a:pt x="17900" y="59676"/>
                  <a:pt x="19385" y="58049"/>
                </a:cubicBezTo>
                <a:cubicBezTo>
                  <a:pt x="22763" y="54488"/>
                  <a:pt x="27293" y="52708"/>
                  <a:pt x="32052" y="52708"/>
                </a:cubicBezTo>
                <a:cubicBezTo>
                  <a:pt x="32824" y="52708"/>
                  <a:pt x="33603" y="52755"/>
                  <a:pt x="34384" y="52849"/>
                </a:cubicBezTo>
                <a:cubicBezTo>
                  <a:pt x="36754" y="53132"/>
                  <a:pt x="43263" y="53910"/>
                  <a:pt x="44501" y="56881"/>
                </a:cubicBezTo>
                <a:cubicBezTo>
                  <a:pt x="44572" y="35454"/>
                  <a:pt x="44713" y="30"/>
                  <a:pt x="44713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"/>
          <p:cNvSpPr/>
          <p:nvPr/>
        </p:nvSpPr>
        <p:spPr>
          <a:xfrm flipH="1">
            <a:off x="512936" y="3459406"/>
            <a:ext cx="595053" cy="520344"/>
          </a:xfrm>
          <a:custGeom>
            <a:avLst/>
            <a:gdLst/>
            <a:ahLst/>
            <a:cxnLst/>
            <a:rect l="l" t="t" r="r" b="b"/>
            <a:pathLst>
              <a:path w="22039" h="19272" extrusionOk="0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-48425" y="-1292850"/>
            <a:ext cx="1200975" cy="2428325"/>
          </a:xfrm>
          <a:custGeom>
            <a:avLst/>
            <a:gdLst/>
            <a:ahLst/>
            <a:cxnLst/>
            <a:rect l="l" t="t" r="r" b="b"/>
            <a:pathLst>
              <a:path w="48039" h="97133" extrusionOk="0">
                <a:moveTo>
                  <a:pt x="429" y="0"/>
                </a:moveTo>
                <a:cubicBezTo>
                  <a:pt x="160" y="0"/>
                  <a:pt x="1" y="52"/>
                  <a:pt x="1" y="173"/>
                </a:cubicBezTo>
                <a:cubicBezTo>
                  <a:pt x="1" y="633"/>
                  <a:pt x="72" y="62077"/>
                  <a:pt x="72" y="90447"/>
                </a:cubicBezTo>
                <a:cubicBezTo>
                  <a:pt x="5166" y="92004"/>
                  <a:pt x="10578" y="94161"/>
                  <a:pt x="14929" y="97133"/>
                </a:cubicBezTo>
                <a:cubicBezTo>
                  <a:pt x="32085" y="84115"/>
                  <a:pt x="48039" y="60875"/>
                  <a:pt x="31413" y="41278"/>
                </a:cubicBezTo>
                <a:cubicBezTo>
                  <a:pt x="28052" y="37281"/>
                  <a:pt x="24055" y="33885"/>
                  <a:pt x="21119" y="29604"/>
                </a:cubicBezTo>
                <a:cubicBezTo>
                  <a:pt x="18218" y="25324"/>
                  <a:pt x="17263" y="20372"/>
                  <a:pt x="16450" y="15384"/>
                </a:cubicBezTo>
                <a:cubicBezTo>
                  <a:pt x="15919" y="12201"/>
                  <a:pt x="15282" y="8982"/>
                  <a:pt x="13584" y="6258"/>
                </a:cubicBezTo>
                <a:cubicBezTo>
                  <a:pt x="11851" y="3463"/>
                  <a:pt x="9623" y="2367"/>
                  <a:pt x="6616" y="1482"/>
                </a:cubicBezTo>
                <a:cubicBezTo>
                  <a:pt x="6024" y="1334"/>
                  <a:pt x="1800" y="0"/>
                  <a:pt x="4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-49300" y="966550"/>
            <a:ext cx="374100" cy="365975"/>
          </a:xfrm>
          <a:custGeom>
            <a:avLst/>
            <a:gdLst/>
            <a:ahLst/>
            <a:cxnLst/>
            <a:rect l="l" t="t" r="r" b="b"/>
            <a:pathLst>
              <a:path w="14964" h="14639" extrusionOk="0">
                <a:moveTo>
                  <a:pt x="1" y="0"/>
                </a:moveTo>
                <a:lnTo>
                  <a:pt x="1" y="14539"/>
                </a:lnTo>
                <a:cubicBezTo>
                  <a:pt x="1" y="14607"/>
                  <a:pt x="63" y="14639"/>
                  <a:pt x="178" y="14639"/>
                </a:cubicBezTo>
                <a:cubicBezTo>
                  <a:pt x="1427" y="14639"/>
                  <a:pt x="8883" y="10907"/>
                  <a:pt x="9304" y="10648"/>
                </a:cubicBezTo>
                <a:cubicBezTo>
                  <a:pt x="11179" y="9481"/>
                  <a:pt x="13054" y="8172"/>
                  <a:pt x="14964" y="6757"/>
                </a:cubicBezTo>
                <a:cubicBezTo>
                  <a:pt x="10577" y="3785"/>
                  <a:pt x="5094" y="1557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4_1_1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41"/>
          <p:cNvGrpSpPr/>
          <p:nvPr/>
        </p:nvGrpSpPr>
        <p:grpSpPr>
          <a:xfrm flipH="1">
            <a:off x="-276682" y="3505591"/>
            <a:ext cx="1985861" cy="1765938"/>
            <a:chOff x="3033525" y="2679425"/>
            <a:chExt cx="1834175" cy="1631050"/>
          </a:xfrm>
        </p:grpSpPr>
        <p:sp>
          <p:nvSpPr>
            <p:cNvPr id="468" name="Google Shape;468;p41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41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41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1" name="Google Shape;471;p41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41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41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41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716250" y="445578"/>
            <a:ext cx="3855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28440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0" y="4512650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6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6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6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6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6"/>
          <p:cNvSpPr/>
          <p:nvPr/>
        </p:nvSpPr>
        <p:spPr>
          <a:xfrm>
            <a:off x="922375" y="45126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3602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>
            <a:off x="716250" y="1304825"/>
            <a:ext cx="7711500" cy="3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rabicPeriod"/>
              <a:defRPr sz="12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lphaLcPeriod"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romanLcPeriod"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rabicPeriod"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lphaLcPeriod"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romanLcPeriod"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rabicPeriod"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lphaLcPeriod"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12121"/>
              </a:buClr>
              <a:buSzPts val="1200"/>
              <a:buFont typeface="Montserra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/>
          <p:nvPr/>
        </p:nvSpPr>
        <p:spPr>
          <a:xfrm rot="5400000">
            <a:off x="8019700" y="353513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7"/>
          <p:cNvSpPr/>
          <p:nvPr/>
        </p:nvSpPr>
        <p:spPr>
          <a:xfrm rot="5400000">
            <a:off x="8804375" y="1237238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2412150" y="539496"/>
            <a:ext cx="4319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subTitle" idx="1"/>
          </p:nvPr>
        </p:nvSpPr>
        <p:spPr>
          <a:xfrm>
            <a:off x="1097249" y="1496110"/>
            <a:ext cx="15792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subTitle" idx="2"/>
          </p:nvPr>
        </p:nvSpPr>
        <p:spPr>
          <a:xfrm>
            <a:off x="716250" y="2185660"/>
            <a:ext cx="21306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subTitle" idx="3"/>
          </p:nvPr>
        </p:nvSpPr>
        <p:spPr>
          <a:xfrm>
            <a:off x="6661463" y="1496110"/>
            <a:ext cx="15819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ubTitle" idx="4"/>
          </p:nvPr>
        </p:nvSpPr>
        <p:spPr>
          <a:xfrm>
            <a:off x="6297150" y="2185660"/>
            <a:ext cx="21306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subTitle" idx="5"/>
          </p:nvPr>
        </p:nvSpPr>
        <p:spPr>
          <a:xfrm>
            <a:off x="1097250" y="3200920"/>
            <a:ext cx="11949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subTitle" idx="6"/>
          </p:nvPr>
        </p:nvSpPr>
        <p:spPr>
          <a:xfrm>
            <a:off x="716250" y="3888622"/>
            <a:ext cx="21306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subTitle" idx="7"/>
          </p:nvPr>
        </p:nvSpPr>
        <p:spPr>
          <a:xfrm>
            <a:off x="6661463" y="3200920"/>
            <a:ext cx="15819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subTitle" idx="8"/>
          </p:nvPr>
        </p:nvSpPr>
        <p:spPr>
          <a:xfrm>
            <a:off x="6297150" y="3888622"/>
            <a:ext cx="21306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title" idx="9"/>
          </p:nvPr>
        </p:nvSpPr>
        <p:spPr>
          <a:xfrm>
            <a:off x="716250" y="1481479"/>
            <a:ext cx="4662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title" idx="13"/>
          </p:nvPr>
        </p:nvSpPr>
        <p:spPr>
          <a:xfrm>
            <a:off x="6297150" y="1481471"/>
            <a:ext cx="4653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8"/>
          <p:cNvSpPr txBox="1">
            <a:spLocks noGrp="1"/>
          </p:cNvSpPr>
          <p:nvPr>
            <p:ph type="title" idx="14"/>
          </p:nvPr>
        </p:nvSpPr>
        <p:spPr>
          <a:xfrm>
            <a:off x="716250" y="3185876"/>
            <a:ext cx="4662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title" idx="15"/>
          </p:nvPr>
        </p:nvSpPr>
        <p:spPr>
          <a:xfrm>
            <a:off x="6297150" y="3185870"/>
            <a:ext cx="4653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8"/>
          <p:cNvSpPr/>
          <p:nvPr/>
        </p:nvSpPr>
        <p:spPr>
          <a:xfrm>
            <a:off x="8204100" y="-100825"/>
            <a:ext cx="1009050" cy="527050"/>
          </a:xfrm>
          <a:custGeom>
            <a:avLst/>
            <a:gdLst/>
            <a:ahLst/>
            <a:cxnLst/>
            <a:rect l="l" t="t" r="r" b="b"/>
            <a:pathLst>
              <a:path w="40362" h="21082" extrusionOk="0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8"/>
          <p:cNvSpPr/>
          <p:nvPr/>
        </p:nvSpPr>
        <p:spPr>
          <a:xfrm>
            <a:off x="8256275" y="6175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8"/>
          <p:cNvSpPr/>
          <p:nvPr/>
        </p:nvSpPr>
        <p:spPr>
          <a:xfrm>
            <a:off x="-589400" y="-708725"/>
            <a:ext cx="1200975" cy="2428325"/>
          </a:xfrm>
          <a:custGeom>
            <a:avLst/>
            <a:gdLst/>
            <a:ahLst/>
            <a:cxnLst/>
            <a:rect l="l" t="t" r="r" b="b"/>
            <a:pathLst>
              <a:path w="48039" h="97133" extrusionOk="0">
                <a:moveTo>
                  <a:pt x="429" y="0"/>
                </a:moveTo>
                <a:cubicBezTo>
                  <a:pt x="160" y="0"/>
                  <a:pt x="1" y="52"/>
                  <a:pt x="1" y="173"/>
                </a:cubicBezTo>
                <a:cubicBezTo>
                  <a:pt x="1" y="633"/>
                  <a:pt x="72" y="62077"/>
                  <a:pt x="72" y="90447"/>
                </a:cubicBezTo>
                <a:cubicBezTo>
                  <a:pt x="5166" y="92004"/>
                  <a:pt x="10578" y="94161"/>
                  <a:pt x="14929" y="97133"/>
                </a:cubicBezTo>
                <a:cubicBezTo>
                  <a:pt x="32085" y="84115"/>
                  <a:pt x="48039" y="60875"/>
                  <a:pt x="31413" y="41278"/>
                </a:cubicBezTo>
                <a:cubicBezTo>
                  <a:pt x="28052" y="37281"/>
                  <a:pt x="24055" y="33885"/>
                  <a:pt x="21119" y="29604"/>
                </a:cubicBezTo>
                <a:cubicBezTo>
                  <a:pt x="18218" y="25324"/>
                  <a:pt x="17263" y="20372"/>
                  <a:pt x="16450" y="15384"/>
                </a:cubicBezTo>
                <a:cubicBezTo>
                  <a:pt x="15919" y="12201"/>
                  <a:pt x="15282" y="8982"/>
                  <a:pt x="13584" y="6258"/>
                </a:cubicBezTo>
                <a:cubicBezTo>
                  <a:pt x="11851" y="3463"/>
                  <a:pt x="9623" y="2367"/>
                  <a:pt x="6616" y="1482"/>
                </a:cubicBezTo>
                <a:cubicBezTo>
                  <a:pt x="6024" y="1334"/>
                  <a:pt x="1800" y="0"/>
                  <a:pt x="429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8"/>
          <p:cNvSpPr/>
          <p:nvPr/>
        </p:nvSpPr>
        <p:spPr>
          <a:xfrm>
            <a:off x="-590275" y="1550675"/>
            <a:ext cx="374100" cy="365975"/>
          </a:xfrm>
          <a:custGeom>
            <a:avLst/>
            <a:gdLst/>
            <a:ahLst/>
            <a:cxnLst/>
            <a:rect l="l" t="t" r="r" b="b"/>
            <a:pathLst>
              <a:path w="14964" h="14639" extrusionOk="0">
                <a:moveTo>
                  <a:pt x="1" y="0"/>
                </a:moveTo>
                <a:lnTo>
                  <a:pt x="1" y="14539"/>
                </a:lnTo>
                <a:cubicBezTo>
                  <a:pt x="1" y="14607"/>
                  <a:pt x="63" y="14639"/>
                  <a:pt x="178" y="14639"/>
                </a:cubicBezTo>
                <a:cubicBezTo>
                  <a:pt x="1427" y="14639"/>
                  <a:pt x="8883" y="10907"/>
                  <a:pt x="9304" y="10648"/>
                </a:cubicBezTo>
                <a:cubicBezTo>
                  <a:pt x="11179" y="9481"/>
                  <a:pt x="13054" y="8172"/>
                  <a:pt x="14964" y="6757"/>
                </a:cubicBezTo>
                <a:cubicBezTo>
                  <a:pt x="10577" y="3785"/>
                  <a:pt x="5094" y="1557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>
            <a:spLocks noGrp="1"/>
          </p:cNvSpPr>
          <p:nvPr>
            <p:ph type="title"/>
          </p:nvPr>
        </p:nvSpPr>
        <p:spPr>
          <a:xfrm>
            <a:off x="716259" y="543200"/>
            <a:ext cx="36270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subTitle" idx="1"/>
          </p:nvPr>
        </p:nvSpPr>
        <p:spPr>
          <a:xfrm>
            <a:off x="6370125" y="1000592"/>
            <a:ext cx="20214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subTitle" idx="2"/>
          </p:nvPr>
        </p:nvSpPr>
        <p:spPr>
          <a:xfrm>
            <a:off x="6370125" y="1413155"/>
            <a:ext cx="20214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ubTitle" idx="3"/>
          </p:nvPr>
        </p:nvSpPr>
        <p:spPr>
          <a:xfrm>
            <a:off x="6370125" y="2242293"/>
            <a:ext cx="20208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subTitle" idx="4"/>
          </p:nvPr>
        </p:nvSpPr>
        <p:spPr>
          <a:xfrm>
            <a:off x="6370125" y="2657325"/>
            <a:ext cx="20208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9"/>
          <p:cNvSpPr txBox="1">
            <a:spLocks noGrp="1"/>
          </p:cNvSpPr>
          <p:nvPr>
            <p:ph type="subTitle" idx="5"/>
          </p:nvPr>
        </p:nvSpPr>
        <p:spPr>
          <a:xfrm>
            <a:off x="6370125" y="3483999"/>
            <a:ext cx="20208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ubTitle" idx="6"/>
          </p:nvPr>
        </p:nvSpPr>
        <p:spPr>
          <a:xfrm>
            <a:off x="6370125" y="3899026"/>
            <a:ext cx="20208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9"/>
          <p:cNvSpPr/>
          <p:nvPr/>
        </p:nvSpPr>
        <p:spPr>
          <a:xfrm>
            <a:off x="8012042" y="-555707"/>
            <a:ext cx="439470" cy="594449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9"/>
          <p:cNvSpPr/>
          <p:nvPr/>
        </p:nvSpPr>
        <p:spPr>
          <a:xfrm>
            <a:off x="6974981" y="-616581"/>
            <a:ext cx="322701" cy="457154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9"/>
          <p:cNvSpPr/>
          <p:nvPr/>
        </p:nvSpPr>
        <p:spPr>
          <a:xfrm>
            <a:off x="7599487" y="-549345"/>
            <a:ext cx="503166" cy="909647"/>
          </a:xfrm>
          <a:custGeom>
            <a:avLst/>
            <a:gdLst/>
            <a:ahLst/>
            <a:cxnLst/>
            <a:rect l="l" t="t" r="r" b="b"/>
            <a:pathLst>
              <a:path w="25152" h="45471" extrusionOk="0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9"/>
          <p:cNvSpPr/>
          <p:nvPr/>
        </p:nvSpPr>
        <p:spPr>
          <a:xfrm>
            <a:off x="7939165" y="-629304"/>
            <a:ext cx="1314088" cy="954519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9"/>
          <p:cNvSpPr/>
          <p:nvPr/>
        </p:nvSpPr>
        <p:spPr>
          <a:xfrm>
            <a:off x="6979923" y="-901807"/>
            <a:ext cx="801800" cy="1286682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9"/>
          <p:cNvSpPr/>
          <p:nvPr/>
        </p:nvSpPr>
        <p:spPr>
          <a:xfrm>
            <a:off x="7044318" y="107326"/>
            <a:ext cx="434529" cy="276729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" name="Google Shape;102;p9"/>
          <p:cNvGrpSpPr/>
          <p:nvPr/>
        </p:nvGrpSpPr>
        <p:grpSpPr>
          <a:xfrm rot="-8253681">
            <a:off x="7158920" y="53553"/>
            <a:ext cx="753500" cy="635675"/>
            <a:chOff x="3639300" y="1616750"/>
            <a:chExt cx="753500" cy="635675"/>
          </a:xfrm>
        </p:grpSpPr>
        <p:sp>
          <p:nvSpPr>
            <p:cNvPr id="103" name="Google Shape;103;p9"/>
            <p:cNvSpPr/>
            <p:nvPr/>
          </p:nvSpPr>
          <p:spPr>
            <a:xfrm>
              <a:off x="3639300" y="1616750"/>
              <a:ext cx="688050" cy="537700"/>
            </a:xfrm>
            <a:custGeom>
              <a:avLst/>
              <a:gdLst/>
              <a:ahLst/>
              <a:cxnLst/>
              <a:rect l="l" t="t" r="r" b="b"/>
              <a:pathLst>
                <a:path w="27522" h="21508" extrusionOk="0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3841825" y="1770625"/>
              <a:ext cx="550975" cy="481800"/>
            </a:xfrm>
            <a:custGeom>
              <a:avLst/>
              <a:gdLst/>
              <a:ahLst/>
              <a:cxnLst/>
              <a:rect l="l" t="t" r="r" b="b"/>
              <a:pathLst>
                <a:path w="22039" h="19272" extrusionOk="0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9"/>
          <p:cNvGrpSpPr/>
          <p:nvPr/>
        </p:nvGrpSpPr>
        <p:grpSpPr>
          <a:xfrm rot="5400000">
            <a:off x="136560" y="4274347"/>
            <a:ext cx="808790" cy="1081915"/>
            <a:chOff x="5700725" y="2096750"/>
            <a:chExt cx="1468925" cy="1964975"/>
          </a:xfrm>
        </p:grpSpPr>
        <p:sp>
          <p:nvSpPr>
            <p:cNvPr id="106" name="Google Shape;106;p9"/>
            <p:cNvSpPr/>
            <p:nvPr/>
          </p:nvSpPr>
          <p:spPr>
            <a:xfrm>
              <a:off x="6325075" y="3692300"/>
              <a:ext cx="587225" cy="359950"/>
            </a:xfrm>
            <a:custGeom>
              <a:avLst/>
              <a:gdLst/>
              <a:ahLst/>
              <a:cxnLst/>
              <a:rect l="l" t="t" r="r" b="b"/>
              <a:pathLst>
                <a:path w="23489" h="14398" extrusionOk="0">
                  <a:moveTo>
                    <a:pt x="0" y="0"/>
                  </a:moveTo>
                  <a:lnTo>
                    <a:pt x="0" y="0"/>
                  </a:lnTo>
                  <a:cubicBezTo>
                    <a:pt x="5483" y="7747"/>
                    <a:pt x="14044" y="13336"/>
                    <a:pt x="23488" y="14397"/>
                  </a:cubicBezTo>
                  <a:cubicBezTo>
                    <a:pt x="19314" y="6297"/>
                    <a:pt x="12806" y="3467"/>
                    <a:pt x="12806" y="3467"/>
                  </a:cubicBezTo>
                  <a:cubicBezTo>
                    <a:pt x="8773" y="1592"/>
                    <a:pt x="4422" y="425"/>
                    <a:pt x="0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6130525" y="2382575"/>
              <a:ext cx="1039125" cy="1679150"/>
            </a:xfrm>
            <a:custGeom>
              <a:avLst/>
              <a:gdLst/>
              <a:ahLst/>
              <a:cxnLst/>
              <a:rect l="l" t="t" r="r" b="b"/>
              <a:pathLst>
                <a:path w="41565" h="67166" extrusionOk="0">
                  <a:moveTo>
                    <a:pt x="41564" y="1"/>
                  </a:moveTo>
                  <a:cubicBezTo>
                    <a:pt x="35091" y="1"/>
                    <a:pt x="28264" y="107"/>
                    <a:pt x="21967" y="1982"/>
                  </a:cubicBezTo>
                  <a:cubicBezTo>
                    <a:pt x="22356" y="4104"/>
                    <a:pt x="22427" y="6262"/>
                    <a:pt x="22109" y="8384"/>
                  </a:cubicBezTo>
                  <a:cubicBezTo>
                    <a:pt x="21401" y="13124"/>
                    <a:pt x="18394" y="19067"/>
                    <a:pt x="13973" y="21367"/>
                  </a:cubicBezTo>
                  <a:lnTo>
                    <a:pt x="13937" y="21367"/>
                  </a:lnTo>
                  <a:cubicBezTo>
                    <a:pt x="12310" y="22216"/>
                    <a:pt x="10435" y="22463"/>
                    <a:pt x="8631" y="22675"/>
                  </a:cubicBezTo>
                  <a:lnTo>
                    <a:pt x="2087" y="23418"/>
                  </a:lnTo>
                  <a:cubicBezTo>
                    <a:pt x="2016" y="23843"/>
                    <a:pt x="1910" y="24232"/>
                    <a:pt x="1804" y="24621"/>
                  </a:cubicBezTo>
                  <a:cubicBezTo>
                    <a:pt x="0" y="33111"/>
                    <a:pt x="1769" y="42414"/>
                    <a:pt x="6155" y="49842"/>
                  </a:cubicBezTo>
                  <a:cubicBezTo>
                    <a:pt x="6650" y="50691"/>
                    <a:pt x="7216" y="51540"/>
                    <a:pt x="7782" y="52389"/>
                  </a:cubicBezTo>
                  <a:cubicBezTo>
                    <a:pt x="12204" y="52814"/>
                    <a:pt x="16555" y="53981"/>
                    <a:pt x="20623" y="55821"/>
                  </a:cubicBezTo>
                  <a:cubicBezTo>
                    <a:pt x="20623" y="55821"/>
                    <a:pt x="27096" y="58686"/>
                    <a:pt x="31270" y="66786"/>
                  </a:cubicBezTo>
                  <a:cubicBezTo>
                    <a:pt x="31553" y="66822"/>
                    <a:pt x="31801" y="66857"/>
                    <a:pt x="32049" y="66857"/>
                  </a:cubicBezTo>
                  <a:cubicBezTo>
                    <a:pt x="32770" y="66911"/>
                    <a:pt x="37826" y="67166"/>
                    <a:pt x="40260" y="67166"/>
                  </a:cubicBezTo>
                  <a:cubicBezTo>
                    <a:pt x="41050" y="67166"/>
                    <a:pt x="41564" y="67139"/>
                    <a:pt x="41564" y="67069"/>
                  </a:cubicBezTo>
                  <a:lnTo>
                    <a:pt x="41564" y="1"/>
                  </a:ln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5700725" y="2096750"/>
              <a:ext cx="979000" cy="893650"/>
            </a:xfrm>
            <a:custGeom>
              <a:avLst/>
              <a:gdLst/>
              <a:ahLst/>
              <a:cxnLst/>
              <a:rect l="l" t="t" r="r" b="b"/>
              <a:pathLst>
                <a:path w="39160" h="35746" extrusionOk="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6182700" y="2433000"/>
              <a:ext cx="508525" cy="535925"/>
            </a:xfrm>
            <a:custGeom>
              <a:avLst/>
              <a:gdLst/>
              <a:ahLst/>
              <a:cxnLst/>
              <a:rect l="l" t="t" r="r" b="b"/>
              <a:pathLst>
                <a:path w="20341" h="21437" extrusionOk="0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_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 txBox="1">
            <a:spLocks noGrp="1"/>
          </p:cNvSpPr>
          <p:nvPr>
            <p:ph type="title"/>
          </p:nvPr>
        </p:nvSpPr>
        <p:spPr>
          <a:xfrm>
            <a:off x="3453003" y="3905900"/>
            <a:ext cx="4752000" cy="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title" idx="2"/>
          </p:nvPr>
        </p:nvSpPr>
        <p:spPr>
          <a:xfrm>
            <a:off x="716250" y="543200"/>
            <a:ext cx="29595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13" name="Google Shape;113;p10"/>
          <p:cNvSpPr/>
          <p:nvPr/>
        </p:nvSpPr>
        <p:spPr>
          <a:xfrm flipH="1">
            <a:off x="5782" y="4440953"/>
            <a:ext cx="778410" cy="545373"/>
          </a:xfrm>
          <a:custGeom>
            <a:avLst/>
            <a:gdLst/>
            <a:ahLst/>
            <a:cxnLst/>
            <a:rect l="l" t="t" r="r" b="b"/>
            <a:pathLst>
              <a:path w="28830" h="20199" extrusionOk="0">
                <a:moveTo>
                  <a:pt x="16294" y="0"/>
                </a:moveTo>
                <a:cubicBezTo>
                  <a:pt x="11568" y="0"/>
                  <a:pt x="7077" y="1785"/>
                  <a:pt x="3750" y="5354"/>
                </a:cubicBezTo>
                <a:cubicBezTo>
                  <a:pt x="2229" y="6981"/>
                  <a:pt x="991" y="8785"/>
                  <a:pt x="0" y="10766"/>
                </a:cubicBezTo>
                <a:cubicBezTo>
                  <a:pt x="7932" y="16593"/>
                  <a:pt x="18027" y="20199"/>
                  <a:pt x="26488" y="20199"/>
                </a:cubicBezTo>
                <a:cubicBezTo>
                  <a:pt x="27272" y="20199"/>
                  <a:pt x="28042" y="20168"/>
                  <a:pt x="28795" y="20105"/>
                </a:cubicBezTo>
                <a:cubicBezTo>
                  <a:pt x="28795" y="20105"/>
                  <a:pt x="28795" y="13454"/>
                  <a:pt x="28830" y="4186"/>
                </a:cubicBezTo>
                <a:cubicBezTo>
                  <a:pt x="27627" y="1180"/>
                  <a:pt x="21118" y="437"/>
                  <a:pt x="18713" y="154"/>
                </a:cubicBezTo>
                <a:cubicBezTo>
                  <a:pt x="17903" y="51"/>
                  <a:pt x="17095" y="0"/>
                  <a:pt x="16294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0"/>
          <p:cNvSpPr/>
          <p:nvPr/>
        </p:nvSpPr>
        <p:spPr>
          <a:xfrm flipH="1">
            <a:off x="48" y="3018125"/>
            <a:ext cx="1207278" cy="1713447"/>
          </a:xfrm>
          <a:custGeom>
            <a:avLst/>
            <a:gdLst/>
            <a:ahLst/>
            <a:cxnLst/>
            <a:rect l="l" t="t" r="r" b="b"/>
            <a:pathLst>
              <a:path w="44714" h="63461" extrusionOk="0">
                <a:moveTo>
                  <a:pt x="44713" y="1"/>
                </a:moveTo>
                <a:cubicBezTo>
                  <a:pt x="44678" y="7040"/>
                  <a:pt x="34879" y="11992"/>
                  <a:pt x="29502" y="14150"/>
                </a:cubicBezTo>
                <a:cubicBezTo>
                  <a:pt x="27415" y="14964"/>
                  <a:pt x="25258" y="15671"/>
                  <a:pt x="23100" y="16343"/>
                </a:cubicBezTo>
                <a:cubicBezTo>
                  <a:pt x="23595" y="17015"/>
                  <a:pt x="24019" y="17723"/>
                  <a:pt x="24373" y="18466"/>
                </a:cubicBezTo>
                <a:cubicBezTo>
                  <a:pt x="25541" y="21083"/>
                  <a:pt x="25682" y="24055"/>
                  <a:pt x="24798" y="26778"/>
                </a:cubicBezTo>
                <a:cubicBezTo>
                  <a:pt x="23666" y="30245"/>
                  <a:pt x="20836" y="33004"/>
                  <a:pt x="17475" y="34455"/>
                </a:cubicBezTo>
                <a:cubicBezTo>
                  <a:pt x="15798" y="35190"/>
                  <a:pt x="13648" y="35654"/>
                  <a:pt x="11545" y="35654"/>
                </a:cubicBezTo>
                <a:cubicBezTo>
                  <a:pt x="9702" y="35654"/>
                  <a:pt x="7895" y="35297"/>
                  <a:pt x="6474" y="34455"/>
                </a:cubicBezTo>
                <a:lnTo>
                  <a:pt x="6439" y="34455"/>
                </a:lnTo>
                <a:cubicBezTo>
                  <a:pt x="5342" y="33782"/>
                  <a:pt x="4493" y="32757"/>
                  <a:pt x="3679" y="31731"/>
                </a:cubicBezTo>
                <a:lnTo>
                  <a:pt x="3644" y="31695"/>
                </a:lnTo>
                <a:cubicBezTo>
                  <a:pt x="3113" y="33146"/>
                  <a:pt x="2689" y="34631"/>
                  <a:pt x="2371" y="36152"/>
                </a:cubicBezTo>
                <a:cubicBezTo>
                  <a:pt x="1" y="46835"/>
                  <a:pt x="6403" y="56669"/>
                  <a:pt x="15636" y="63461"/>
                </a:cubicBezTo>
                <a:cubicBezTo>
                  <a:pt x="16626" y="61515"/>
                  <a:pt x="17900" y="59676"/>
                  <a:pt x="19385" y="58049"/>
                </a:cubicBezTo>
                <a:cubicBezTo>
                  <a:pt x="22763" y="54488"/>
                  <a:pt x="27293" y="52708"/>
                  <a:pt x="32052" y="52708"/>
                </a:cubicBezTo>
                <a:cubicBezTo>
                  <a:pt x="32824" y="52708"/>
                  <a:pt x="33603" y="52755"/>
                  <a:pt x="34384" y="52849"/>
                </a:cubicBezTo>
                <a:cubicBezTo>
                  <a:pt x="36754" y="53132"/>
                  <a:pt x="43263" y="53910"/>
                  <a:pt x="44501" y="56881"/>
                </a:cubicBezTo>
                <a:cubicBezTo>
                  <a:pt x="44572" y="35454"/>
                  <a:pt x="44713" y="30"/>
                  <a:pt x="44713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0"/>
          <p:cNvSpPr/>
          <p:nvPr/>
        </p:nvSpPr>
        <p:spPr>
          <a:xfrm flipH="1">
            <a:off x="583631" y="3293213"/>
            <a:ext cx="743094" cy="580716"/>
          </a:xfrm>
          <a:custGeom>
            <a:avLst/>
            <a:gdLst/>
            <a:ahLst/>
            <a:cxnLst/>
            <a:rect l="l" t="t" r="r" b="b"/>
            <a:pathLst>
              <a:path w="27522" h="21508" extrusionOk="0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0"/>
          <p:cNvSpPr/>
          <p:nvPr/>
        </p:nvSpPr>
        <p:spPr>
          <a:xfrm flipH="1">
            <a:off x="512936" y="3459406"/>
            <a:ext cx="595053" cy="520344"/>
          </a:xfrm>
          <a:custGeom>
            <a:avLst/>
            <a:gdLst/>
            <a:ahLst/>
            <a:cxnLst/>
            <a:rect l="l" t="t" r="r" b="b"/>
            <a:pathLst>
              <a:path w="22039" h="19272" extrusionOk="0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0"/>
          <p:cNvSpPr/>
          <p:nvPr/>
        </p:nvSpPr>
        <p:spPr>
          <a:xfrm>
            <a:off x="8199150" y="-158428"/>
            <a:ext cx="1009050" cy="527050"/>
          </a:xfrm>
          <a:custGeom>
            <a:avLst/>
            <a:gdLst/>
            <a:ahLst/>
            <a:cxnLst/>
            <a:rect l="l" t="t" r="r" b="b"/>
            <a:pathLst>
              <a:path w="40362" h="21082" extrusionOk="0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0"/>
          <p:cNvSpPr/>
          <p:nvPr/>
        </p:nvSpPr>
        <p:spPr>
          <a:xfrm>
            <a:off x="7044200" y="-51428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0"/>
          <p:cNvSpPr/>
          <p:nvPr/>
        </p:nvSpPr>
        <p:spPr>
          <a:xfrm>
            <a:off x="8251325" y="-51428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0"/>
          <p:cNvSpPr/>
          <p:nvPr/>
        </p:nvSpPr>
        <p:spPr>
          <a:xfrm rot="-6359726">
            <a:off x="6196703" y="-628312"/>
            <a:ext cx="1197772" cy="1829997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0"/>
          <p:cNvSpPr/>
          <p:nvPr/>
        </p:nvSpPr>
        <p:spPr>
          <a:xfrm rot="-6359726">
            <a:off x="6479876" y="369269"/>
            <a:ext cx="482067" cy="650193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7115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lanquin"/>
              <a:buNone/>
              <a:defRPr sz="3000" b="0" i="0" u="none" strike="noStrike" cap="none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6250" y="1701675"/>
            <a:ext cx="7711500" cy="28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42"/>
          <p:cNvPicPr preferRelativeResize="0"/>
          <p:nvPr/>
        </p:nvPicPr>
        <p:blipFill rotWithShape="1">
          <a:blip r:embed="rId3">
            <a:alphaModFix/>
          </a:blip>
          <a:srcRect l="-1759" t="2082" r="-1749" b="-1357"/>
          <a:stretch/>
        </p:blipFill>
        <p:spPr>
          <a:xfrm>
            <a:off x="5180700" y="453875"/>
            <a:ext cx="4485900" cy="443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80" name="Google Shape;480;p42"/>
          <p:cNvSpPr txBox="1">
            <a:spLocks noGrp="1"/>
          </p:cNvSpPr>
          <p:nvPr>
            <p:ph type="ctrTitle"/>
          </p:nvPr>
        </p:nvSpPr>
        <p:spPr>
          <a:xfrm flipH="1">
            <a:off x="-125" y="1806475"/>
            <a:ext cx="5892300" cy="19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400">
                <a:latin typeface="Sigmar One"/>
                <a:ea typeface="Sigmar One"/>
                <a:cs typeface="Sigmar One"/>
                <a:sym typeface="Sigmar One"/>
              </a:rPr>
              <a:t>Arquitectura MSG-Foundation</a:t>
            </a:r>
            <a:endParaRPr sz="4400">
              <a:latin typeface="Sigmar One"/>
              <a:ea typeface="Sigmar One"/>
              <a:cs typeface="Sigmar One"/>
              <a:sym typeface="Sigmar One"/>
            </a:endParaRPr>
          </a:p>
        </p:txBody>
      </p:sp>
      <p:sp>
        <p:nvSpPr>
          <p:cNvPr id="481" name="Google Shape;481;p42"/>
          <p:cNvSpPr txBox="1"/>
          <p:nvPr/>
        </p:nvSpPr>
        <p:spPr>
          <a:xfrm>
            <a:off x="633475" y="3859600"/>
            <a:ext cx="49662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Guía de Laboratorio</a:t>
            </a:r>
            <a:endParaRPr sz="18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1"/>
          <p:cNvSpPr txBox="1"/>
          <p:nvPr/>
        </p:nvSpPr>
        <p:spPr>
          <a:xfrm>
            <a:off x="4218000" y="1846950"/>
            <a:ext cx="49260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Este sistema de información maneja la misma conexión a la Base de Datos en la nube ofrecida por AWS que MSGF-CreditRequest.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Actualización del estado de las solicitudes que realizan las parejas, por parte de los funcionarios al aprobarlas o rechazarlas.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4" name="Google Shape;544;p51"/>
          <p:cNvSpPr txBox="1"/>
          <p:nvPr/>
        </p:nvSpPr>
        <p:spPr>
          <a:xfrm>
            <a:off x="1532325" y="0"/>
            <a:ext cx="2566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MSGF-CentralSys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07AEE09-3791-A74C-C752-80170D8C5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59" y="1231168"/>
            <a:ext cx="3993266" cy="370203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49925" y="0"/>
            <a:ext cx="749407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52"/>
          <p:cNvSpPr txBox="1"/>
          <p:nvPr/>
        </p:nvSpPr>
        <p:spPr>
          <a:xfrm>
            <a:off x="107975" y="2382825"/>
            <a:ext cx="53055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Comunicación entre MSGF-BPM-Engine y MSGF-CentralSys a traves de la </a:t>
            </a:r>
            <a:r>
              <a:rPr lang="en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API REST</a:t>
            </a: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de CAMUNDA, con ella se logra: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Obtener información de la solicitud de la pareja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Completar las tareas de usuario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2F8DC4D-0CF4-3A92-C860-5985CCDB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0239" y="1388280"/>
            <a:ext cx="3721860" cy="34504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3"/>
          <p:cNvSpPr txBox="1"/>
          <p:nvPr/>
        </p:nvSpPr>
        <p:spPr>
          <a:xfrm>
            <a:off x="4426325" y="1828300"/>
            <a:ext cx="47562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Sistema de información maneja la misma conexión a la Base de Datos en la nube ofrecida por AWS que MSGF-CreditRequest y MSGF-CentralSys.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 buscan las solicitudes que fueron aprobadas por parte del funcionario del departamento Treasury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Realiza el desembolso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Notifica a la respectiva pareja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56" name="Google Shape;55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1250" y="1166150"/>
            <a:ext cx="4497576" cy="397735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53"/>
          <p:cNvSpPr txBox="1"/>
          <p:nvPr/>
        </p:nvSpPr>
        <p:spPr>
          <a:xfrm>
            <a:off x="2899475" y="447275"/>
            <a:ext cx="5236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Sistema externo donde se realiza el desembolso del crédito hipotecario en caso de ser aprobado.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8" name="Google Shape;558;p53"/>
          <p:cNvSpPr txBox="1"/>
          <p:nvPr/>
        </p:nvSpPr>
        <p:spPr>
          <a:xfrm>
            <a:off x="3288750" y="0"/>
            <a:ext cx="2566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MSGF-Treasury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" name="Google Shape;56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50" y="0"/>
            <a:ext cx="42318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54"/>
          <p:cNvSpPr txBox="1"/>
          <p:nvPr/>
        </p:nvSpPr>
        <p:spPr>
          <a:xfrm>
            <a:off x="4171875" y="1750475"/>
            <a:ext cx="44418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Existe una comunicación entre MSGF-BPM-Engine y MSGF-Treasury a traves de la implementación de tipo </a:t>
            </a:r>
            <a:r>
              <a:rPr lang="en" sz="1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Connector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utilizando el protocolo </a:t>
            </a:r>
            <a:r>
              <a:rPr lang="en" sz="1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HTTP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Realiza los desembolsos de las solicitudes aprobadas.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94261FE-4A2C-DF2D-4453-8745A72F4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661" y="0"/>
            <a:ext cx="823867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4" name="Google Shape;57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900" y="0"/>
            <a:ext cx="770020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57"/>
          <p:cNvSpPr txBox="1">
            <a:spLocks noGrp="1"/>
          </p:cNvSpPr>
          <p:nvPr>
            <p:ph type="ctrTitle"/>
          </p:nvPr>
        </p:nvSpPr>
        <p:spPr>
          <a:xfrm flipH="1">
            <a:off x="1249425" y="778375"/>
            <a:ext cx="7302600" cy="38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7200">
                <a:highlight>
                  <a:schemeClr val="lt1"/>
                </a:highlight>
                <a:latin typeface="Sigmar One"/>
                <a:ea typeface="Sigmar One"/>
                <a:cs typeface="Sigmar One"/>
                <a:sym typeface="Sigmar One"/>
              </a:rPr>
              <a:t>Muchas gracias!</a:t>
            </a:r>
            <a:endParaRPr sz="7200">
              <a:highlight>
                <a:schemeClr val="lt1"/>
              </a:highlight>
              <a:latin typeface="Sigmar One"/>
              <a:ea typeface="Sigmar One"/>
              <a:cs typeface="Sigmar One"/>
              <a:sym typeface="Sigmar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C4A366A-9CF6-F97F-A75C-455FAA38C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661" y="0"/>
            <a:ext cx="823867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Google Shape;49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91939"/>
            <a:ext cx="5862350" cy="2584711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44"/>
          <p:cNvSpPr txBox="1"/>
          <p:nvPr/>
        </p:nvSpPr>
        <p:spPr>
          <a:xfrm>
            <a:off x="1532325" y="0"/>
            <a:ext cx="2566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MSGF-BPM-Engine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3" name="Google Shape;493;p44"/>
          <p:cNvSpPr txBox="1"/>
          <p:nvPr/>
        </p:nvSpPr>
        <p:spPr>
          <a:xfrm>
            <a:off x="1331400" y="419950"/>
            <a:ext cx="7100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Contiene una máquina de Camunda embebida; ésta es la encargada de entablar conexión entre el modelo de proceso de negocio y los sistemas de información externos.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4" name="Google Shape;494;p44"/>
          <p:cNvSpPr txBox="1"/>
          <p:nvPr/>
        </p:nvSpPr>
        <p:spPr>
          <a:xfrm>
            <a:off x="5862350" y="2801450"/>
            <a:ext cx="3212700" cy="19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Contiene la implementación de actividades externas del tipo: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JavaDelegate,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DelegateExpression y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Connector.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5" name="Google Shape;495;p44"/>
          <p:cNvSpPr txBox="1"/>
          <p:nvPr/>
        </p:nvSpPr>
        <p:spPr>
          <a:xfrm>
            <a:off x="1331400" y="1435750"/>
            <a:ext cx="7666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El modelo de proceso de negocio que ejecuta es “MsgFoundation - Credit Request”, que es una solicitud de crédito a la fundación MSG.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900" y="0"/>
            <a:ext cx="770020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6"/>
          <p:cNvSpPr txBox="1"/>
          <p:nvPr/>
        </p:nvSpPr>
        <p:spPr>
          <a:xfrm>
            <a:off x="1843025" y="598850"/>
            <a:ext cx="6122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Maneja conexión con una Base de Datos en la nube ofrecida por AWS, en ella se guarda los esquemas del proceso de negocio, así como sus instancias.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6" name="Google Shape;506;p46"/>
          <p:cNvSpPr txBox="1"/>
          <p:nvPr/>
        </p:nvSpPr>
        <p:spPr>
          <a:xfrm>
            <a:off x="1532325" y="0"/>
            <a:ext cx="2566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MSGF-BPM-Engine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07" name="Google Shape;50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91939"/>
            <a:ext cx="5862350" cy="2584711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46"/>
          <p:cNvSpPr txBox="1"/>
          <p:nvPr/>
        </p:nvSpPr>
        <p:spPr>
          <a:xfrm>
            <a:off x="5704250" y="3847425"/>
            <a:ext cx="3204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Este también gestiona el envío de mensajes de notificación vía E-mail.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69375"/>
            <a:ext cx="4796476" cy="347412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47"/>
          <p:cNvSpPr txBox="1"/>
          <p:nvPr/>
        </p:nvSpPr>
        <p:spPr>
          <a:xfrm>
            <a:off x="2644725" y="477000"/>
            <a:ext cx="53670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Sistema externo donde las parejas pueden solicitar su crédito hipotecario.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Este sistema de información hace referencia al Lane </a:t>
            </a:r>
            <a:r>
              <a:rPr lang="en" sz="1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Married Couple 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del proceso de negocio, en donde se refleja la tarea de usuario </a:t>
            </a:r>
            <a:r>
              <a:rPr lang="en" sz="1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Diligenciar formulario de solicitud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5" name="Google Shape;515;p47"/>
          <p:cNvSpPr txBox="1"/>
          <p:nvPr/>
        </p:nvSpPr>
        <p:spPr>
          <a:xfrm>
            <a:off x="4676425" y="2533400"/>
            <a:ext cx="43647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Las parejas pueden crear su solicitud de crédito hipotecario, pueden modificarlo y así mismo pueden enviarlo a la fundación MSG (al enviar el formulario a la fundación, se crea de manera automática una instancia en el modelo del negocio)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6" name="Google Shape;516;p47"/>
          <p:cNvSpPr txBox="1"/>
          <p:nvPr/>
        </p:nvSpPr>
        <p:spPr>
          <a:xfrm>
            <a:off x="3060675" y="0"/>
            <a:ext cx="2566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MSGF-CreditRequest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69375"/>
            <a:ext cx="4796476" cy="3474125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48"/>
          <p:cNvSpPr txBox="1"/>
          <p:nvPr/>
        </p:nvSpPr>
        <p:spPr>
          <a:xfrm>
            <a:off x="4497600" y="1079500"/>
            <a:ext cx="46464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Este sistema de información maneja conexión con una Base de Datos en la nube ofrecida por AWS, en ella se guarda las solicitudes de las parejas con 2 finalidades: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El usuario pueda modificar su solicitud.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 lleva un registro de cada solicitud.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3" name="Google Shape;523;p48"/>
          <p:cNvSpPr txBox="1"/>
          <p:nvPr/>
        </p:nvSpPr>
        <p:spPr>
          <a:xfrm>
            <a:off x="4497600" y="293875"/>
            <a:ext cx="2566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MSGF-CreditRequest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Google Shape;52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7975" y="0"/>
            <a:ext cx="8839200" cy="4270401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49"/>
          <p:cNvSpPr txBox="1"/>
          <p:nvPr/>
        </p:nvSpPr>
        <p:spPr>
          <a:xfrm>
            <a:off x="5729575" y="3061425"/>
            <a:ext cx="30900" cy="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0" name="Google Shape;530;p49"/>
          <p:cNvSpPr txBox="1"/>
          <p:nvPr/>
        </p:nvSpPr>
        <p:spPr>
          <a:xfrm>
            <a:off x="3724500" y="2370750"/>
            <a:ext cx="54195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Comunicación entre MSGF-BPM-Engine y MSGF-CreditRequest a traves de la </a:t>
            </a:r>
            <a:r>
              <a:rPr lang="en" sz="1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API REST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de Camunda, con ella se logra: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Iniciar una instancia con la información de la solicitud de la pareja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Completar la tarea de usuario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0"/>
          <p:cNvSpPr txBox="1"/>
          <p:nvPr/>
        </p:nvSpPr>
        <p:spPr>
          <a:xfrm>
            <a:off x="3981275" y="477000"/>
            <a:ext cx="4926000" cy="46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Sistema externo donde los funcionarios de la fundación MSG aprueban o rechazan las solicitudes de las parejas. 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Este sistema de información hace referencia a los Lanes del proceso de negocio que reflejan los departamentos de la fundación: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 Analyst</a:t>
            </a:r>
            <a:endParaRPr sz="18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 Committee</a:t>
            </a:r>
            <a:endParaRPr sz="18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Legal Office</a:t>
            </a:r>
            <a:endParaRPr sz="18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Treasury </a:t>
            </a:r>
            <a:endParaRPr sz="18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 estos Lanes se manejan los distintos tipos de actividades: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Tareas de usuario</a:t>
            </a:r>
            <a:endParaRPr sz="18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Tareas de servicio</a:t>
            </a:r>
            <a:endParaRPr sz="18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Tareas de envío</a:t>
            </a:r>
            <a:endParaRPr sz="18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50"/>
          <p:cNvSpPr txBox="1"/>
          <p:nvPr/>
        </p:nvSpPr>
        <p:spPr>
          <a:xfrm>
            <a:off x="4310675" y="0"/>
            <a:ext cx="2566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MSGF-CentralSys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AA51F01-EE15-075A-D1EE-5FE0F6A5A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040" y="1210121"/>
            <a:ext cx="4190066" cy="38844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vestment Fund Company Profile by Slidesgo">
  <a:themeElements>
    <a:clrScheme name="Simple Light">
      <a:dk1>
        <a:srgbClr val="2A2828"/>
      </a:dk1>
      <a:lt1>
        <a:srgbClr val="FFFFFF"/>
      </a:lt1>
      <a:dk2>
        <a:srgbClr val="FFA8A1"/>
      </a:dk2>
      <a:lt2>
        <a:srgbClr val="FEF4EA"/>
      </a:lt2>
      <a:accent1>
        <a:srgbClr val="FFD8B1"/>
      </a:accent1>
      <a:accent2>
        <a:srgbClr val="CAD5D7"/>
      </a:accent2>
      <a:accent3>
        <a:srgbClr val="212121"/>
      </a:accent3>
      <a:accent4>
        <a:srgbClr val="FFD8B1"/>
      </a:accent4>
      <a:accent5>
        <a:srgbClr val="FFA8A1"/>
      </a:accent5>
      <a:accent6>
        <a:srgbClr val="FEF4EA"/>
      </a:accent6>
      <a:hlink>
        <a:srgbClr val="3034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520</Words>
  <Application>Microsoft Office PowerPoint</Application>
  <PresentationFormat>Presentación en pantalla (16:9)</PresentationFormat>
  <Paragraphs>55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Lato</vt:lpstr>
      <vt:lpstr>Sigmar One</vt:lpstr>
      <vt:lpstr>Montserrat</vt:lpstr>
      <vt:lpstr>Palanquin</vt:lpstr>
      <vt:lpstr>Arial</vt:lpstr>
      <vt:lpstr>Playfair Display</vt:lpstr>
      <vt:lpstr>Investment Fund Company Profile by Slidesgo</vt:lpstr>
      <vt:lpstr>Arquitectura MSG-Foundation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Muchas 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Arquitectura MSG-Foundation</dc:title>
  <cp:lastModifiedBy>JHON ALEXANDER ROA RONDON</cp:lastModifiedBy>
  <cp:revision>1</cp:revision>
  <dcterms:modified xsi:type="dcterms:W3CDTF">2024-05-19T20:55:05Z</dcterms:modified>
</cp:coreProperties>
</file>